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1.疗效评价：腹腔感染依拉环素疗效显著，无明显不良反应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3.结论：针对腹腔感染CRE，使用依拉环素后短暂得到控制，安全性佳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ARDS合并腹腔感染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1.独特性：ARDS 脂质性肺炎，腹腔感染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2.背景：胰腺癌5月余，呼吸困难1月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1.人口学信息：61岁女性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2.主诉：胰腺癌5月余，呼吸困难1月，经历多次转院，因病情改善欠佳，拔管困难，转入我科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3.既往史：胰腺癌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T：38；P：100次/分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心超：左室整体收缩活动减弱且欠协调；主动脉钙化；轻度二尖瓣反流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1.初步诊断：ARDS 脂质性肺炎 腹腔感染 肠梗阻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2.诊断依据：培养CRE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3.鉴别诊断：T- SPOT阴性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1.药物：哌拉西林他唑巴坦+依拉环素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4.方案调整：痰培养铜绿假单胞菌，停依拉环素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2026-01-30T02:46:45Z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