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2025年12月中旬调整为依拉环素+特治星抗感染后，体温、白细胞计数及C反应蛋白均呈下降趋势；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抗血小板、营养神经、精准抗感染及对症支持治疗后，梗死灶范围稳定，感染控制，呼吸功能恢复，成功脱机，病情稳定出院，达到临床治愈标准；治疗过程中未出现严重药物不良反应，安全性良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 卒中后早期未及时预防感染，导致多重感染发生；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肝功能及血脂异常的干预相对滞后，未及时调整生活方式指导。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3.结论：中年卒中患者（尤其延髓梗死）易继发多系统感染及功能障碍，需早期预防感染，及时完善病原学检测指导精准抗感染，同时联合抗血小板、营养神经及对症支持治疗，可显著改善患者预后。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中年延髓-脑桥梗死合并多重感染肺炎及急性呼吸窘迫综合征的病例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1.独特性：中年患者突发延髓-脑桥梗死，合并重症肺炎、急性呼吸窘迫综合征及多重耐药菌感染，同时继发肠道感染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49岁中年男性，有高血压、高脂血症、脂肪肝病史，因突发恶心呕吐、肢体无力入院，确诊延髓-脑桥交界区脑梗死，继发多重感染肺炎、急性呼吸窘迫综合征、肠道感染等，通过多学科协作、精准抗感染及呼吸支持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1.人口学信息：年龄：49岁；性别：男；职业：其他；居住地：河南省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恶心呕吐2天，伴右侧肢体无力、意识障碍、低氧血症。，2025年12月15日转入本院；急诊予气管插管+呼吸机辅助呼吸、替罗非班抗凝等治疗，转入后予美罗培南经验性抗感染，后续调整为依拉环素+特治星方案，同时予抗血小板、营养神经等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3.既往史：慢性病：高血压病2级（极高危）10年余（缬沙坦氨氯地平、美托洛尔缓释片控制，血压控制一般）、高脂血症、脂肪肝；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无手术史、过敏史；无家族遗传病史；无特殊生活方式相关记录；心理状况未提及。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生命体征：T：38.1℃，P：110次/分，R：18次/分，BP：122/91mmHg，MEWS：4分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嗜睡，言语不能，听理解可，呼唤睁眼；双侧瞳孔等大同圆2mm，对光反射灵敏，眼球各向活动可，未及眼震，不能伸舌；右侧肌力1级，左侧2级，双侧巴氏征阳性；气管插管接呼吸机辅助呼吸，氧和维持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右肺下叶背段新增炎症，双肺下叶背侧炎症，双侧胸腔少许积液（较前略吸收），左肺结节，心包稍厚，冠脉少许钙化。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1.初步诊断：①延髓-脑桥交界区脑梗死(动脉粥样硬化型）；②重症肺炎；③急性呼吸窘迫综合征；④电解质紊乱；⑤高血压病2级（极高危）；⑥气管插管状态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2.诊断依据：- 头颅MR及CT提示延髓-脑桥交界区脑梗死，头颈部CTA提示脑动脉粥样硬化改变；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胸部CT提示双肺炎症，伴低氧血症，符合急性呼吸窘迫综合征、肺炎表现；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支气管镜肺泡灌洗液tNGS提示鲍曼不动杆菌、流感嗜血杆菌感染；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腹泻，艰难梭菌毒素B阳性，符合肠道感染诊断；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肝功能检查提示γ-谷氨酰转移酶、总胆红素升高；血脂提示甘油三脂、胆固醇升高；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存在卒中后呃逆表现，血常规提示低蛋白血症。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3.鉴别诊断：- 排除脑出血：头颅CT及MR无出血相关影像学证据，故排除；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排除病毒性肺炎：病原学检测提示细菌及艰难梭菌感染，无病毒感染证据，故排除。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1.药物：- 美罗培南：1g ivgtt q8h（经验性抗感染，后调整）；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依拉环素：50mg ivgtt q12h（联合特治星抗感染，针对鲍曼不动杆菌等）；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特治星：4.5g ivgtt q8h（联合依拉环素抗感染）；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甲硝唑：抗感染（针对艰难梭菌肠道感染）；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阿司匹林：100mg po qd（抗血小板治疗）；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氯吡格雷：75mg po qd（抗血小板治疗）；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丁苯酞+依达拉奉：营养神经、改善微循环；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瑞舒伐他汀+非诺贝特：降脂治疗；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保肝、护胃、降压、控制心率药物（对症支持治疗）。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 气管插管+呼吸机辅助呼吸：2025年12月15日（急诊期间）；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气管切开：住院期间（排除禁忌后，术顺）；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支气管镜+灌洗：住院期间（送检肺泡灌洗液tNGS）。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3.微生物/病理结果：- 支气管镜肺泡灌洗液tNGS：鲍曼不动杆菌（2562)、流感嗜血杆菌（356）；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艰难梭菌毒素B：阳性（2025-12-24，因腹泻检查）。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4.方案调整：- 抗感染方案调整：美罗培南→依拉环素+特治星（根据肺泡灌洗液tNGS结果调整）；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新增甲硝唑：因腹泻查艰难梭菌毒素B阳性，加用甲硝唑抗感染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5.指标追踪：- 体温：入院时38.1℃，抗感染治疗后逐渐恢复正常；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炎症标志物：入院时全血C反应蛋白84.58mg/L↑，降钙素原0.12ng/mL↑，治疗后下降；PCT 0.58；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血常规：2025-12-15白细胞计数17.67x10^9/L↑，中性粒细胞绝对值15.26x10^9/L↑；2025-12-24白细胞计数13.43x10^9/L↑，中性粒细胞绝对值10.56x10^9/L↑（炎症逐渐控制）；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氧饱和度：气管插管及切开后维持稳定，2025年12月22日成功脱机。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2026-01-30T02:35:38Z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