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2025-12-31调整为依拉环素+舒巴坦钠抗感染后，体温逐渐下降，炎症标志物PCT及中性粒细胞百分比呈下降趋势，提示治疗有效。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治疗后，氧饱和度维持稳定，体温下降，脑出血吸收，气胸好转，肺炎症状改善，达到临床治愈标准；治疗过程中未出现严重药物不良反应，凝血功能监测下使用抗凝药物未加重脑出血，安全性可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 未行全面病原学筛查（如真菌、病毒全套检测），可能存在未被发现的病原体；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3.结论：对于脑血管疾病合并多重感染及肺栓塞的患者，需尽早完善病原学检测指导抗感染方案，平衡治疗矛盾（如抗凝与止血），同时加强呼吸支持及对症护理，可显著改善患者预后。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老年高血压脑出血合并多重感染肺炎及肺栓塞的病例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1.独特性：老年患者同时合并高血压脑出血、肺栓塞及多重耐药菌肺炎，存在抗凝与止血的治疗矛盾，为重症脑血管病继发多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2.背景：73岁老年女性，有高血压、AD及脑梗既往史，因突发意识不清、氧饱和度下降入院，确诊高血压脑出血后继发多重感染肺炎、肺栓塞等重症，通过平衡治疗矛盾、动态调整抗感染方案，患者病情得到控制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1.人口学信息：年龄：73岁；性别：女；职业：退休；居住地：上海市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2.主诉：突发氧饱和度下降1天，既往突发意识不清3天，伴吞咽功能变差3天、发热、昏迷，吸痰后症状无改善。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3.既往史：慢性病：高血压病史（药物不详，血压控制可）、阿尔茨海默病（AD）、脑梗史（遗留言语障碍、交流障碍）；无手术史、过敏史；无家族遗传病史；无特殊生活方式相关记录；心理状况未提及。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生命体征：T：36.6℃，P：88次/分，R：21次/分，BP：128/81mmHg，MEWS：2分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系统查体：神欠清，查体欠配合；气管插管接呼吸机辅助通气，留置胃管、导尿管；对疼痛刺激有反应，四肢少量自主活动，核心及四肢肌力减退，肌肉萎缩明显，关节活动受限；双下肢无明显肿胀，坐立位平衡障碍，日常生活活动能力受限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双肺多发炎症伴双侧少量胸腔积液，气管及右侧主支气管及其分支管腔内痰栓，附见双侧肋骨多发形态不规则。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1.初步诊断：①多重感染的肺炎；②急性呼吸衰竭；③肺栓塞；④脓毒性休克(感染性休克）；⑤呼吸心跳骤停复苏后；⑥低蛋白血症；⑦中度贫血；⑧高血压脑出血；⑨气管造口状态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 tNGS提示鲍曼不动杆菌、嗜麦芽窄食单孢菌、按蚊伊丽莎白菌、HSV-1感染；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顽固性低氧血症、血压波动，符合呼吸衰竭、脓毒性休克表现；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3.鉴别诊断：排除单纯肺部感染：存在肺动脉栓塞影像学证据，故不考虑；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排除外伤性气胸：无外伤史，结合病程为感染及治疗过程中新增，故排除。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1.药物：- 丁苯酞氯化钠注射液：改善脑循环（急诊期间使用）；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多巴胺注射液：维持血压（急诊及入院后使用）；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美罗培南：1g ivgtt q8h（经验性抗感染，后停用）；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头孢哌酮/舒巴坦：3.0g ivgtt q8h（替代美罗培南，后调整）；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依拉环素+舒巴坦钠：抗感染（痰培养提示泛耐药鲍曼不动杆菌，依拉环素敏感，调整后使用）；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维生素K1：10mg im biw（补充维生素K，监测凝血功能）；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雾化吸入、保肝、护胃、营养支持药物（对症支持治疗）。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 器官插管+呼吸机辅助呼吸：2025年12月17日（急诊期间）；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床旁支气管镜+灌洗+治疗：2025年12月23日；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纤支镜检查+灌洗+治疗：2025年12月31日；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经皮穿刺气切：2026年1月5日（局麻下，术顺，术中出血少）。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3.微生物/病理结果：tNGS（2025-12-23）：鲍曼不动杆菌（46042）、嗜麦芽窄食单孢菌（5493）、按蚊伊丽莎白菌（3779）、HSV-1（1343）；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细菌快速核酸检测（2025-12-31）：鲍曼不动杆菌阳性(+)；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痰培养：泛耐药鲍曼不动杆菌，依拉环素敏感。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4.方案调整：- 抗感染方案调整：美罗培南→头孢哌酮/舒巴坦→依拉环素+舒巴坦钠（因病原学检测提示泛耐药鲍曼不动杆菌，依拉环素敏感）；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5.指标追踪：- 体温：入院初37.7℃，调整抗感染方案后体温下降；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炎症标志物：PCT 1.0；2026-01-07血常规示中性粒细胞% 82.9%↑，淋巴细胞% 11.7%↓（炎症仍存在但较前控制）；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 氧饱和度：急诊期间难以维持，呼吸机辅助呼吸后维持在99%左右。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2026-01-30T02:38:49Z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