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-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1.疗效评价：抗感染方案达标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2.局限性：未明确病理学改变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3.结论：肺移植术后病情繁杂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肺移植术后典型并发症分享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1.独特性：肺移植术后典型并发症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2.背景：肺移植术后典型并发症分享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1.人口学信息：男性，67岁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175cm/82.4kg，BMI：26.91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血型：A, RH（+）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主诉“咳嗽气喘2年余，加重近半年。”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2.主诉：主诉“咳嗽气喘2年余，加重近半年。”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 患者近半年前诊断为" 冠状动脉粥样硬化性心脏病"， 间断口服" 丹参滴丸" 治疗， 未曾正规诊治 。 有" 窦性心动过速"病史， 长期口服富马酸比索洛尔控制心室率， 自述有" 强直性脊柱炎"病史30年， 未予以治疗， 目 前无症状  。 既往否认" 高血压病 、 糖尿病" 等慢性病病史 。 近半年前外院检查后考虑诊断" 陈旧性肺结核"。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患者2年前开始无明显诱因出现咳嗽， 干咳为主， 长距离活动后感气喘， 未重视，自行服用头孢及止咳等治疗，症状无好转，2024年12月就诊于唐山市工人医院，查胸部CT提示两肺间质纤维化考虑间质性肺病，予对症处理 ，出院后长期家庭氧疗。2025.01.06就诊于唐山中心医院风湿免疫科 ，完善风湿免疫系统相关检查等，考虑诊断"1.肺间质纤维化，2. 强直性脊柱炎， 3. 陈旧性肺结核"。予以抗炎、调节免疫等治疗，出院后强的松30mg口服，并开始口服乙磺酸尼达尼布抗肺纤维化治疗。 1月余前患者再次出现咳嗽 、 咳痰伴活动后气喘加重， 就诊于唐山中心医院， 予以莫西沙星抗感染，复方甲氧那明止咳 ，布地奈德雾化抗炎， 溴己新、 乙酰半胱氨酸化痰等治疗，请天津医科大学教授会诊，考虑特发性肺纤维化，建议继续口服尼达尼布胶囊 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心电图： 窦性心律， 正常心电图 ，HR 80次/分。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腹部+泌尿系B超： 胆囊壁毛糙， 胆囊充满结石， 建议复查或进一步检查， 左肾囊肿 。门静脉未见异常。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颈部血管彩超： 双侧颈动脉粥样硬化伴右侧斑块形成， 双侧椎动脉未见明显异常。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四肢血管彩超： 右上肢及双下肢动静脉血流通畅， 左上肢肱静脉血流淤滞状态。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心脏彩超：静息状态下超声心动图未见异常 ，EF值 70%。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1.初步诊断：1.肺间质纤维化（特发）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2.冠状动脉粥样硬化性心脏病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3.窦性心动过速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4.强制性脊柱炎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5.陈旧性肺结核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6.脑梗死个人史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2.诊断依据：1.肺间质纤维化（特发）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2.冠状动脉粥样硬化性心脏病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3.窦性心动过速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4.强制性脊柱炎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5.陈旧性肺结核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6.脑梗死个人史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3.鉴别诊断：排除病毒感染-PCR阴性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1.药物：头孢他啶阿维巴坦+依拉环素+卡泊芬净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2.手术：2025-06-08 在全麻下行右肺移植术（全胸腔广泛致密粘连，切肺困难，渗血严重)，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3.微生物/病理结果：嗜麦芽窄食单胞菌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4.方案调整：因肾功能不全调整药物剂量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5.指标追踪：Tmax 40℃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2026-02-02T10:50:57Z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