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1.疗效评价：后期患者感染指标下降，复查培养结果均为阴性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2.局限性：未进行支气管镜灌洗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3.结论：使用相应的抗生素后，患者有明显的好转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1.独特性：患者鲍曼不动杆菌感染，给与常规抗生素后感染指标仍有反复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2.背景：患者转氨酶增高，鲍曼不动杆菌感染，肾功能差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1.人口学信息：43岁 男性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2.主诉：气管切开 ，机械通气 ，意识昏迷，入院一个月，经历心肺复苏，alt 363 ast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213 alb 25.7 cr 785plt 75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3.既往史：无既往疾病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血压137 /69 mmHg 血氧：100% 呼吸：32次/分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昏迷 双肺问及湿啰音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1.初步诊断：脓毒症。感染性休克 鲍曼不动杆菌感染 双肺炎 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3.鉴别诊断：排除病毒感染 （辅助检查阴性）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 75mg qd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5.指标追踪：感染指标下降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2026-02-02T10:46:57Z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