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1.疗效评价：本例患者抗感染治疗方案达到临床清除微生物治疗目标，未出现脏器功能损害加重，如凝血功能、肝脏功能、胃肠道功能障碍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3.结论：强化病原学筛查有助于精准的抗感染治疗方案实施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一例重症多发伤患者合并肺部CRAB感染的治疗实践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1.独特性：该重症多发伤患者存在脑挫裂伤及颅内出血，合并多发肋骨骨折严重ARDS，需行V-VECMO治疗。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2.背景：脓毒性休克需结合多种治疗手段，针对感染不同环节进行干预。例如个体化的抗感染方案；原发及继发感染源的控制；营养支持及免疫调节治疗等。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1.人口学信息：75岁，男，退休职工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于2025-12-11因“车祸伤致全身疼痛6小时”入院。患者期电动车与大货车相撞。就诊我院。当时意识清楚，自觉全身疼痛，胸闷、气促，完善头颅+肺部+腹盆腔CT检查示：少许蛛网膜下腔出血、右侧液气胸、两侧创伤性湿肺、全身多处骨折。请胸外科会诊，行“右侧胸腔闭式引流术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3.既往史：既往有肝脏肿瘤病史，半年前行手术治疗。否认高血压、心脏病、糖尿病等慢性病史。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患者神志清楚、精神较差，自主咳痰能力弱，呼吸急促，25次/分，高流量加温加湿吸氧（SpO2 95%，FiO2 45%），右肺呼吸音低，右侧胸腔闭式引流管在位，引流畅（血性液体）；右手第5指骨支具固定，右下肢绷带包扎，可见少许渗血。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治疗后肺部CT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治疗后肺部CT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33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1.初步诊断：创伤性湿肺;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2、（右侧）血气胸;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3、（重度）急性呼吸窘迫综合征;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4、鲍曼不动杆菌感染;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5、脑挫伤;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6、创伤性蛛网膜下腔出血;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7、颅骨多发骨折（枕骨、颞骨）;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8、上颌骨骨折;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9、鼻骨骨折;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10、鼻中隔骨折;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11、（双侧）肋骨骨折;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12、（右侧）肩胛骨骨折;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骨盆骨折（髂骨、髋骨）;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14、（右侧）腓骨骨折;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15、右手第5指骨骨折;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16、面部、双手、右下肢皮肤挫伤;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17、中度贫血;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18、血小板减少;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19、低蛋白血症;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20、横纹肌溶解;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21、双下肢静脉血栓;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22、乙型病毒性肝炎;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23、肝恶性肿瘤个人史;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2.诊断依据：痰培养，NGS示CRAB，曲霉，GM实验阳性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3.鉴别诊断：排除肺结核T-sport阴性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 Q12+头孢哌酮舒巴坦 3.0 Q8H+伏立康唑0.2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3.微生物/病理结果：BULF液培养CRAB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5.指标追踪：动态观察体温，肺部体征、呼吸功能，脏器功能，炎症学指标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2026-02-02T10:34:11Z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