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1.疗效评价：患者检出肺炎克雷伯菌，鲍曼不动杆菌,立即调整用药,症状体征明显好转，炎症指标下降明显，治疗有效。治疗过程中无肝肾功能损伤。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3.结论：病人诊疗过程中，应密切关注患者体征，依据病情及时制定并调整治疗方案，达到疗效。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一例脑内出血伴重症肺炎病例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1.独特性：患者卒中样起病，培养检出肺炎克雷伯杆菌，鲍曼不动杆菌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2.背景：患者12.20左右与家人视频，出现言语不清，答非所问，后恶心呕吐，摔倒在地，意识障碍，立即送往当地医院行CT示：1左侧丘脑出血破入脑室，2右侧额叶血肿。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1.人口学信息：54，男，其他，河南信阳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2.主诉：言语不清7小时，意识障碍6小时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3.既往史：房颤，左心耳封堵(平时口服阿司匹林,瑞舒伐他汀),高血压，平时口服氨氯地平，血压控制不详。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体温36℃ 脉搏133次/分 呼吸41次/分 血压161/134mmHg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一般情况：发育正常，营养好，正常面容，表情自如，体型适中，步入病房，步态正常，自主体位，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全身皮肤巩膜无黄染，浅表淋巴结无肿大。颈软，气管居中，甲状腺不大。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胸骨无压痛。双肺呼吸音清，未闻及干湿啰音。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心率85次/分，律齐，各瓣膜听诊区未闻及病理性杂音。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腹平软，无压痛及反跳痛，肝脾肋下未及，Muphy征（-），肾区无叩击痛，肠呜音正常，双下肢无水肿，肌力、肌张力及感觉正常。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2025/12/20外院头CT提示1左侧丘脑血肿破入脑室；2右额叶血肿；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1.初步诊断：脑内出血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2.诊断依据：1.中年患者，卒中样起病。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言语不清7小时，意识障碍6小时。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3.既往有高血压病史，长期口服阿司匹林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 查体：浅昏迷， 查体欠配合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5.头部CT示左侧丘脑血肿破入脑室。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23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1.药物：（2025/12/21-12/25头孢曲松钠2gqd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2025/12/25-2026/1/1舒普深3gq12h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2026/1/1-2026/1/7比阿培南0.3gq6h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2026/1/7-1/17头孢他啶阿维巴坦2.5gq8h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2026/1/7-1/15利奈唑胺0.6gq12h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2026/1/10-1/17伏立康唑0.3gq12h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2026/1/17-1/23替加环素50mgq12h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2026/1/21-1/24伏立康唑0.3gq12h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2026/1/23-1/26氨曲南阿维巴坦2gq6h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2026/1/23-1/29依拉环素75mgq12h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2026/1/24-1/25万古霉素1gq12h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2026/1/26-1/29多黏B50万IU静滴q12h）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2.手术：（2026/1/2纤维支气管镜检查伴肺泡灌洗术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2026/1/20纤维支气管镜检查伴肺泡灌洗术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2026/1/23床旁纤支镜检查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2026/1/28气管套管置换术)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3.微生物/病理结果：痰培养：肺炎克雷伯菌，鲍曼不动杆菌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4.方案调整：（2026/1/23替加环素替换为依拉环素+氨曲南阿维巴坦）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5.指标追踪：（患者发热,检出肺炎克雷伯菌，鲍曼不动杆菌,CRP持续上升,1.23-1.29使用依拉环素,经治疗后体温降至正常,crp下降明显）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2026-02-03T05:29:49Z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