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bmp" ContentType="image/bmp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bm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入院后体温变化情况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 本例患者从经验性抗感染治疗，到依据药敏结果进行精准化抗感染治疗后，患者体温以及炎性指标明显好转，血管活性药物也逐渐减量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2.局限性：后续复查引流液 为粪肠球菌  未见大肠埃希菌，只复查一次，应多次复查明确病原菌根除情况。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3.结论：早期强化病原学的筛查，除了常规培养外，早期进行NGS检查，可以快速明确病原学甚至耐药基因相关情况，对于脓毒症患者，能快速精准用药，有助于患者尽早康复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一例肠穿孔导致腹腔感染相关病例报告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1.独特性：患者肠道肿瘤穿孔后，引流液培养耐碳氢霉烯大肠埃希菌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2.背景：患者胃恶性肿瘤伴腹腔多发转移，乙状结肠支架植入术后4天出现肠穿孔，积极行剖腹探查术后，患者因脓毒症休克，呼吸衰竭转入重症医学科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1.人口学信息：62岁女性  退休人员   居住地湖北襄阳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“食欲下降腹胀，便秘1月余”入院，入院前1天在外院因不全性肠梗阻行乙状结肠支架植入术。入院后第三天行常规腹部CT检查发现腹腔游离气体，随后行急诊剖腹探查术，术后无法拔管脱离呼吸机转入ICU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3.既往史：慢性胃炎多年 糖尿病1年 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  T 36.5℃，HR 71bpm, BP 122/70mmHg,神志清楚，自动体位。心肺未闻及明显异常，腹部平软，无压痛反跳痛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既往病历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1.初步诊断：1.乙状结肠穿孔  2. 腹腔感染  3.脓毒性休克  4.腹膜继发恶性肿瘤 5.腹腔继发恶性肿瘤  6.胃恶性肿瘤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2.诊断依据：剖腹探查明确肠道穿孔，伴胃恶性肿瘤伴多发转移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术后引流液培养  大肠埃希菌   MDR-CRECO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         粪肠球菌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3.鉴别诊断：排除自发性肠穿孔，炎症性肠病溃疡导致穿孔，肠结核等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1.药物：转入ICU后给予经验性抗感染治疗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  50mg  ivdrip  q12h  *4d    (4/8-  8/8)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  1.0      ivdrip    q8h   *4d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2.手术：8月3日在全麻行剖腹探查术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3.微生物/病理结果：7/8引流液培养  大肠埃希菌   多重耐药  血G试验阳性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4.方案调整：药敏结果显示  大肠埃希菌  MDR -CRECO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停用美罗培南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硫酸多粘菌素B  50WU   ivdrip   q12h  *9d（8/8-17/8）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卡泊芬净         50mg    ivdrip    qd      *9d（8/8-17/8）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依拉环素           50mg           ivdrip   q12h   *6d （ 10/8-16/8）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5.指标追踪：患者发热,检出大肠埃希菌，CRP持续上升，8/10-8/16使用依拉环素,经治疗后体温降至正常，crp明显下降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2026-02-11T16:48:43Z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