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CRP变化...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两肺渗出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痰培养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sp>
        <p:nvSpPr>
          <p:cNvPr id="22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2026-03-17T05:59:55Z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