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CRP变化趋势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1.疗效评价：痰培养转阴，无不良反应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3.结论：积极抗感染可改善高龄重症感染预后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一例肺部耐药菌感染的病例报道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1.独特性：患者高龄，多器官功能衰竭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2.背景：高龄患者耐药菌感染比例高，药物选择困难，需尽早选用敏感药物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1.人口学信息：患者男，93岁，退休人员，居住杭州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2.主诉：咳嗽气急1月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3.既往史：一月前因肺部感染在我科住院，抗感染后好转，近期又出现咳嗽气急，为进一步治疗入住。既往高血压，糖尿病病史。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体温38摄氏度，心率88次/分，呼吸20次/分，血压98/60mmHg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见下文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1.初步诊断：肺炎，脓毒性休克，高血压，糖尿病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2.诊断依据：见上述，痰培养肺炎克雷伯菌+洋葱伯克霍尔德菌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1.药物：头孢他啶阿维巴坦2.5g静滴一次/12小时+依拉环素0.250g静滴一次/8小时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3.微生物/病理结果：见上述，痰培养肺炎克雷伯菌+洋葱伯克霍尔德菌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5.指标追踪：动态检测痰培养，CRP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2026-03-17T07:18:58Z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