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一例重症肺炎的治疗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1.独特性：听哦名额和你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endParaRPr lang="en-US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34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2026-03-19T05:28:32Z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