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1.疗效评价：抗感染治疗后临床症状改善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3.结论：细菌联合药敏，早期联合治疗效果好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CRKP肺炎患者的治疗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1.独特性：CRKP肺炎患者的治疗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2.背景：老年，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endParaRPr lang="en-US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CT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治疗前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治疗后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37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2026-03-21T15:24:53Z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