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依拉环素案例分享案例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2026-03-21T14:59:07Z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