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1.疗效评价：依拉环素疗效安全控制好 体温恢复正常快速控制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3.结论：无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T淋母移植后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1.独特性：移植后合并白血症，用高级抗生素治疗后效果不佳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2.背景：重度免疫缺陷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1.人口学信息：舒义，38，150cm，47kg，上海工作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2.主诉：发热，寒战，最高体温39.5度，NGS检测到解甘露醇罗尔斯顿菌，颗粒链球菌，明串珠菌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3.既往史：既往体健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39.5度，心率75，呼吸18，氧饱96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血ngs阳性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1.初步诊断：T淋巴母细胞白血病/淋巴瘤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2.诊断依据：病理活检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3.鉴别诊断：诊断明确不需要鉴别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1.药物：依拉环素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2.手术：2025年10月28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3.微生物/病理结果：NGS检测到解甘露醇罗尔斯顿菌，颗粒链球菌，明串珠菌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5.指标追踪：好转了pct正常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2026-04-02T07:49:23Z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