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image" ContentType="image/unknown"/>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NET 24.12-->
<p:presentation xmlns:r="http://schemas.openxmlformats.org/officeDocument/2006/relationships" xmlns:a="http://schemas.openxmlformats.org/drawingml/2006/main" xmlns:p="http://schemas.openxmlformats.org/presentationml/2006/main">
  <p:sldMasterIdLst>
    <p:sldMasterId id="2147483648" r:id="rId1"/>
  </p:sldMasterIdLst>
  <p:notesMasterIdLst>
    <p:notesMasterId r:id="rId2"/>
  </p:notesMasterIdLst>
  <p:sldIdLst>
    <p:sldId id="259" r:id="rId3"/>
    <p:sldId id="257" r:id="rId4"/>
    <p:sldId id="264" r:id="rId5"/>
    <p:sldId id="267" r:id="rId6"/>
    <p:sldId id="266" r:id="rId7"/>
    <p:sldId id="287" r:id="rId8"/>
    <p:sldId id="268" r:id="rId9"/>
    <p:sldId id="269" r:id="rId10"/>
    <p:sldId id="293" r:id="rId11"/>
    <p:sldId id="291" r:id="rId12"/>
    <p:sldId id="271" r:id="rId13"/>
    <p:sldId id="263" r:id="rId14"/>
  </p:sldIdLst>
  <p:sldSz cx="11518900" cy="6480175"/>
  <p:notesSz cx="6858000" cy="9144000"/>
  <p:custDataLst>
    <p:tags r:id="rId1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extLs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58" d="100"/>
          <a:sy n="58" d="100"/>
        </p:scale>
        <p:origin x="30" y="939"/>
      </p:cViewPr>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tags" Target="tags/tag20.xml" /><Relationship Id="rId16" Type="http://schemas.openxmlformats.org/officeDocument/2006/relationships/presProps" Target="presProps.xml" /><Relationship Id="rId17" Type="http://schemas.openxmlformats.org/officeDocument/2006/relationships/viewProps" Target="viewProps.xml" /><Relationship Id="rId18" Type="http://schemas.openxmlformats.org/officeDocument/2006/relationships/theme" Target="theme/theme1.xml" /><Relationship Id="rId19" Type="http://schemas.openxmlformats.org/officeDocument/2006/relationships/tableStyles" Target="tableStyles.xml" /><Relationship Id="rId2" Type="http://schemas.openxmlformats.org/officeDocument/2006/relationships/notesMaster" Target="notesMasters/notesMaster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685716" y="1143000"/>
            <a:ext cx="5486568"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p:nvPr>
        </p:nvSpPr>
        <p:spPr>
          <a:xfrm>
            <a:off x="1440058" y="1060576"/>
            <a:ext cx="8640349" cy="2256160"/>
          </a:xfrm>
        </p:spPr>
        <p:txBody>
          <a:bodyPr anchor="b"/>
          <a:lstStyle>
            <a:lvl1pPr algn="ctr">
              <a:defRPr sz="5670"/>
            </a:lvl1pPr>
          </a:lstStyle>
          <a:p>
            <a:r>
              <a:rPr lang="zh-CN" altLang="en-US"/>
              <a:t>单击此处编辑母版标题样式</a:t>
            </a:r>
            <a:endParaRPr lang="zh-CN" altLang="en-US"/>
          </a:p>
        </p:txBody>
      </p:sp>
      <p:sp>
        <p:nvSpPr>
          <p:cNvPr id="3" name="副标题 2"/>
          <p:cNvSpPr>
            <a:spLocks noGrp="1"/>
          </p:cNvSpPr>
          <p:nvPr>
            <p:ph type="subTitle" idx="1"/>
          </p:nvPr>
        </p:nvSpPr>
        <p:spPr>
          <a:xfrm>
            <a:off x="1440058" y="3403742"/>
            <a:ext cx="8640349" cy="1564611"/>
          </a:xfrm>
        </p:spPr>
        <p:txBody>
          <a:bodyPr/>
          <a:lstStyle>
            <a:lvl1pPr marL="0" indent="0" algn="ctr">
              <a:buNone/>
              <a:defRPr sz="2270"/>
            </a:lvl1pPr>
            <a:lvl2pPr marL="431800" indent="0" algn="ctr">
              <a:buNone/>
              <a:defRPr sz="1890"/>
            </a:lvl2pPr>
            <a:lvl3pPr marL="864235" indent="0" algn="ctr">
              <a:buNone/>
              <a:defRPr sz="1700"/>
            </a:lvl3pPr>
            <a:lvl4pPr marL="1296035" indent="0" algn="ctr">
              <a:buNone/>
              <a:defRPr sz="1510"/>
            </a:lvl4pPr>
            <a:lvl5pPr marL="1727835" indent="0" algn="ctr">
              <a:buNone/>
              <a:defRPr sz="1510"/>
            </a:lvl5pPr>
            <a:lvl6pPr marL="2160270" indent="0" algn="ctr">
              <a:buNone/>
              <a:defRPr sz="1510"/>
            </a:lvl6pPr>
            <a:lvl7pPr marL="2592070" indent="0" algn="ctr">
              <a:buNone/>
              <a:defRPr sz="1510"/>
            </a:lvl7pPr>
            <a:lvl8pPr marL="3023870" indent="0" algn="ctr">
              <a:buNone/>
              <a:defRPr sz="1510"/>
            </a:lvl8pPr>
            <a:lvl9pPr marL="3456305" indent="0" algn="ctr">
              <a:buNone/>
              <a:defRPr sz="151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垂直排列标题与&#10;文本">
    <p:spTree>
      <p:nvGrpSpPr>
        <p:cNvPr id="1" name=""/>
        <p:cNvGrpSpPr/>
        <p:nvPr/>
      </p:nvGrpSpPr>
      <p:grpSpPr>
        <a:xfrm>
          <a:off x="0" y="0"/>
          <a:ext cx="0" cy="0"/>
        </a:xfrm>
      </p:grpSpPr>
      <p:sp>
        <p:nvSpPr>
          <p:cNvPr id="2" name="竖排标题 1"/>
          <p:cNvSpPr>
            <a:spLocks noGrp="1"/>
          </p:cNvSpPr>
          <p:nvPr>
            <p:ph type="title" orient="vert"/>
          </p:nvPr>
        </p:nvSpPr>
        <p:spPr>
          <a:xfrm>
            <a:off x="8244333" y="345025"/>
            <a:ext cx="2484100" cy="5491891"/>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792032" y="345025"/>
            <a:ext cx="7308295" cy="5491891"/>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786032" y="1615615"/>
            <a:ext cx="9936401" cy="2695691"/>
          </a:xfrm>
        </p:spPr>
        <p:txBody>
          <a:bodyPr anchor="b"/>
          <a:lstStyle>
            <a:lvl1pPr>
              <a:defRPr sz="567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86032" y="4336809"/>
            <a:ext cx="9936401" cy="1417600"/>
          </a:xfrm>
        </p:spPr>
        <p:txBody>
          <a:bodyPr/>
          <a:lstStyle>
            <a:lvl1pPr marL="0" indent="0">
              <a:buNone/>
              <a:defRPr sz="2270">
                <a:solidFill>
                  <a:schemeClr val="tx1">
                    <a:tint val="75000"/>
                  </a:schemeClr>
                </a:solidFill>
              </a:defRPr>
            </a:lvl1pPr>
            <a:lvl2pPr marL="431800" indent="0">
              <a:buNone/>
              <a:defRPr sz="1890">
                <a:solidFill>
                  <a:schemeClr val="tx1">
                    <a:tint val="75000"/>
                  </a:schemeClr>
                </a:solidFill>
              </a:defRPr>
            </a:lvl2pPr>
            <a:lvl3pPr marL="864235" indent="0">
              <a:buNone/>
              <a:defRPr sz="1700">
                <a:solidFill>
                  <a:schemeClr val="tx1">
                    <a:tint val="75000"/>
                  </a:schemeClr>
                </a:solidFill>
              </a:defRPr>
            </a:lvl3pPr>
            <a:lvl4pPr marL="1296035" indent="0">
              <a:buNone/>
              <a:defRPr sz="1510">
                <a:solidFill>
                  <a:schemeClr val="tx1">
                    <a:tint val="75000"/>
                  </a:schemeClr>
                </a:solidFill>
              </a:defRPr>
            </a:lvl4pPr>
            <a:lvl5pPr marL="1727835" indent="0">
              <a:buNone/>
              <a:defRPr sz="1510">
                <a:solidFill>
                  <a:schemeClr val="tx1">
                    <a:tint val="75000"/>
                  </a:schemeClr>
                </a:solidFill>
              </a:defRPr>
            </a:lvl5pPr>
            <a:lvl6pPr marL="2160270" indent="0">
              <a:buNone/>
              <a:defRPr sz="1510">
                <a:solidFill>
                  <a:schemeClr val="tx1">
                    <a:tint val="75000"/>
                  </a:schemeClr>
                </a:solidFill>
              </a:defRPr>
            </a:lvl6pPr>
            <a:lvl7pPr marL="2592070" indent="0">
              <a:buNone/>
              <a:defRPr sz="1510">
                <a:solidFill>
                  <a:schemeClr val="tx1">
                    <a:tint val="75000"/>
                  </a:schemeClr>
                </a:solidFill>
              </a:defRPr>
            </a:lvl7pPr>
            <a:lvl8pPr marL="3023870" indent="0">
              <a:buNone/>
              <a:defRPr sz="1510">
                <a:solidFill>
                  <a:schemeClr val="tx1">
                    <a:tint val="75000"/>
                  </a:schemeClr>
                </a:solidFill>
              </a:defRPr>
            </a:lvl8pPr>
            <a:lvl9pPr marL="3456305" indent="0">
              <a:buNone/>
              <a:defRPr sz="151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792032" y="1725123"/>
            <a:ext cx="4896198" cy="411179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5832236" y="1725123"/>
            <a:ext cx="4896198" cy="411179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793533" y="345025"/>
            <a:ext cx="9936401" cy="1252589"/>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793533" y="1588613"/>
            <a:ext cx="4873696" cy="778555"/>
          </a:xfrm>
        </p:spPr>
        <p:txBody>
          <a:bodyPr anchor="b"/>
          <a:lstStyle>
            <a:lvl1pPr marL="0" indent="0">
              <a:buNone/>
              <a:defRPr sz="2270" b="1"/>
            </a:lvl1pPr>
            <a:lvl2pPr marL="431800" indent="0">
              <a:buNone/>
              <a:defRPr sz="1890" b="1"/>
            </a:lvl2pPr>
            <a:lvl3pPr marL="864235" indent="0">
              <a:buNone/>
              <a:defRPr sz="1700" b="1"/>
            </a:lvl3pPr>
            <a:lvl4pPr marL="1296035" indent="0">
              <a:buNone/>
              <a:defRPr sz="1510" b="1"/>
            </a:lvl4pPr>
            <a:lvl5pPr marL="1727835" indent="0">
              <a:buNone/>
              <a:defRPr sz="1510" b="1"/>
            </a:lvl5pPr>
            <a:lvl6pPr marL="2160270" indent="0">
              <a:buNone/>
              <a:defRPr sz="1510" b="1"/>
            </a:lvl6pPr>
            <a:lvl7pPr marL="2592070" indent="0">
              <a:buNone/>
              <a:defRPr sz="1510" b="1"/>
            </a:lvl7pPr>
            <a:lvl8pPr marL="3023870" indent="0">
              <a:buNone/>
              <a:defRPr sz="1510" b="1"/>
            </a:lvl8pPr>
            <a:lvl9pPr marL="3456305" indent="0">
              <a:buNone/>
              <a:defRPr sz="151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793533" y="2367168"/>
            <a:ext cx="4873696" cy="348174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5832236" y="1588613"/>
            <a:ext cx="4897698" cy="778555"/>
          </a:xfrm>
        </p:spPr>
        <p:txBody>
          <a:bodyPr anchor="b"/>
          <a:lstStyle>
            <a:lvl1pPr marL="0" indent="0">
              <a:buNone/>
              <a:defRPr sz="2270" b="1"/>
            </a:lvl1pPr>
            <a:lvl2pPr marL="431800" indent="0">
              <a:buNone/>
              <a:defRPr sz="1890" b="1"/>
            </a:lvl2pPr>
            <a:lvl3pPr marL="864235" indent="0">
              <a:buNone/>
              <a:defRPr sz="1700" b="1"/>
            </a:lvl3pPr>
            <a:lvl4pPr marL="1296035" indent="0">
              <a:buNone/>
              <a:defRPr sz="1510" b="1"/>
            </a:lvl4pPr>
            <a:lvl5pPr marL="1727835" indent="0">
              <a:buNone/>
              <a:defRPr sz="1510" b="1"/>
            </a:lvl5pPr>
            <a:lvl6pPr marL="2160270" indent="0">
              <a:buNone/>
              <a:defRPr sz="1510" b="1"/>
            </a:lvl6pPr>
            <a:lvl7pPr marL="2592070" indent="0">
              <a:buNone/>
              <a:defRPr sz="1510" b="1"/>
            </a:lvl7pPr>
            <a:lvl8pPr marL="3023870" indent="0">
              <a:buNone/>
              <a:defRPr sz="1510" b="1"/>
            </a:lvl8pPr>
            <a:lvl9pPr marL="3456305" indent="0">
              <a:buNone/>
              <a:defRPr sz="151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5832236" y="2367168"/>
            <a:ext cx="4897698" cy="348174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nvGrpSpPr>
      <p:grpSpPr>
        <a:xfrm>
          <a:off x="0" y="0"/>
          <a:ext cx="0" cy="0"/>
        </a:xfrm>
      </p:grpSpPr>
      <p:sp>
        <p:nvSpPr>
          <p:cNvPr id="2" name="标题 1"/>
          <p:cNvSpPr>
            <a:spLocks noGrp="1"/>
          </p:cNvSpPr>
          <p:nvPr>
            <p:ph type="title"/>
          </p:nvPr>
        </p:nvSpPr>
        <p:spPr>
          <a:xfrm>
            <a:off x="793533" y="432031"/>
            <a:ext cx="3715650" cy="1512107"/>
          </a:xfrm>
        </p:spPr>
        <p:txBody>
          <a:bodyPr anchor="b"/>
          <a:lstStyle>
            <a:lvl1pPr>
              <a:defRPr sz="3025"/>
            </a:lvl1pPr>
          </a:lstStyle>
          <a:p>
            <a:r>
              <a:rPr lang="zh-CN" altLang="en-US"/>
              <a:t>单击此处编辑母版标题样式</a:t>
            </a:r>
            <a:endParaRPr lang="zh-CN" altLang="en-US"/>
          </a:p>
        </p:txBody>
      </p:sp>
      <p:sp>
        <p:nvSpPr>
          <p:cNvPr id="3" name="内容占位符 2"/>
          <p:cNvSpPr>
            <a:spLocks noGrp="1"/>
          </p:cNvSpPr>
          <p:nvPr>
            <p:ph idx="1"/>
          </p:nvPr>
        </p:nvSpPr>
        <p:spPr>
          <a:xfrm>
            <a:off x="4897698" y="933066"/>
            <a:ext cx="5832236" cy="4605327"/>
          </a:xfrm>
        </p:spPr>
        <p:txBody>
          <a:bodyPr/>
          <a:lstStyle>
            <a:lvl1pPr>
              <a:defRPr sz="3025"/>
            </a:lvl1pPr>
            <a:lvl2pPr>
              <a:defRPr sz="2645"/>
            </a:lvl2pPr>
            <a:lvl3pPr>
              <a:defRPr sz="2270"/>
            </a:lvl3pPr>
            <a:lvl4pPr>
              <a:defRPr sz="1890"/>
            </a:lvl4pPr>
            <a:lvl5pPr>
              <a:defRPr sz="1890"/>
            </a:lvl5pPr>
            <a:lvl6pPr>
              <a:defRPr sz="1890"/>
            </a:lvl6pPr>
            <a:lvl7pPr>
              <a:defRPr sz="1890"/>
            </a:lvl7pPr>
            <a:lvl8pPr>
              <a:defRPr sz="1890"/>
            </a:lvl8pPr>
            <a:lvl9pPr>
              <a:defRPr sz="189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793533" y="1944138"/>
            <a:ext cx="3715650" cy="3601756"/>
          </a:xfrm>
        </p:spPr>
        <p:txBody>
          <a:bodyPr/>
          <a:lstStyle>
            <a:lvl1pPr marL="0" indent="0">
              <a:buNone/>
              <a:defRPr sz="1510"/>
            </a:lvl1pPr>
            <a:lvl2pPr marL="431800" indent="0">
              <a:buNone/>
              <a:defRPr sz="1325"/>
            </a:lvl2pPr>
            <a:lvl3pPr marL="864235" indent="0">
              <a:buNone/>
              <a:defRPr sz="1135"/>
            </a:lvl3pPr>
            <a:lvl4pPr marL="1296035" indent="0">
              <a:buNone/>
              <a:defRPr sz="945"/>
            </a:lvl4pPr>
            <a:lvl5pPr marL="1727835" indent="0">
              <a:buNone/>
              <a:defRPr sz="945"/>
            </a:lvl5pPr>
            <a:lvl6pPr marL="2160270" indent="0">
              <a:buNone/>
              <a:defRPr sz="945"/>
            </a:lvl6pPr>
            <a:lvl7pPr marL="2592070" indent="0">
              <a:buNone/>
              <a:defRPr sz="945"/>
            </a:lvl7pPr>
            <a:lvl8pPr marL="3023870" indent="0">
              <a:buNone/>
              <a:defRPr sz="945"/>
            </a:lvl8pPr>
            <a:lvl9pPr marL="3456305" indent="0">
              <a:buNone/>
              <a:defRPr sz="945"/>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标题 1"/>
          <p:cNvSpPr>
            <a:spLocks noGrp="1"/>
          </p:cNvSpPr>
          <p:nvPr>
            <p:ph type="title"/>
          </p:nvPr>
        </p:nvSpPr>
        <p:spPr>
          <a:xfrm>
            <a:off x="793533" y="432031"/>
            <a:ext cx="3715650" cy="1512107"/>
          </a:xfrm>
        </p:spPr>
        <p:txBody>
          <a:bodyPr anchor="b"/>
          <a:lstStyle>
            <a:lvl1pPr>
              <a:defRPr sz="3025"/>
            </a:lvl1pPr>
          </a:lstStyle>
          <a:p>
            <a:r>
              <a:rPr lang="zh-CN" altLang="en-US"/>
              <a:t>单击此处编辑母版标题样式</a:t>
            </a:r>
            <a:endParaRPr lang="zh-CN" altLang="en-US"/>
          </a:p>
        </p:txBody>
      </p:sp>
      <p:sp>
        <p:nvSpPr>
          <p:cNvPr id="3" name="图片占位符 2"/>
          <p:cNvSpPr>
            <a:spLocks noGrp="1"/>
          </p:cNvSpPr>
          <p:nvPr>
            <p:ph type="pic" idx="1"/>
          </p:nvPr>
        </p:nvSpPr>
        <p:spPr>
          <a:xfrm>
            <a:off x="4897698" y="933066"/>
            <a:ext cx="5832236" cy="4605327"/>
          </a:xfrm>
        </p:spPr>
        <p:txBody>
          <a:bodyPr/>
          <a:lstStyle>
            <a:lvl1pPr marL="0" indent="0">
              <a:buNone/>
              <a:defRPr sz="3025"/>
            </a:lvl1pPr>
            <a:lvl2pPr marL="431800" indent="0">
              <a:buNone/>
              <a:defRPr sz="2645"/>
            </a:lvl2pPr>
            <a:lvl3pPr marL="864235" indent="0">
              <a:buNone/>
              <a:defRPr sz="2270"/>
            </a:lvl3pPr>
            <a:lvl4pPr marL="1296035" indent="0">
              <a:buNone/>
              <a:defRPr sz="1890"/>
            </a:lvl4pPr>
            <a:lvl5pPr marL="1727835" indent="0">
              <a:buNone/>
              <a:defRPr sz="1890"/>
            </a:lvl5pPr>
            <a:lvl6pPr marL="2160270" indent="0">
              <a:buNone/>
              <a:defRPr sz="1890"/>
            </a:lvl6pPr>
            <a:lvl7pPr marL="2592070" indent="0">
              <a:buNone/>
              <a:defRPr sz="1890"/>
            </a:lvl7pPr>
            <a:lvl8pPr marL="3023870" indent="0">
              <a:buNone/>
              <a:defRPr sz="1890"/>
            </a:lvl8pPr>
            <a:lvl9pPr marL="3456305" indent="0">
              <a:buNone/>
              <a:defRPr sz="1890"/>
            </a:lvl9pPr>
          </a:lstStyle>
          <a:p>
            <a:endParaRPr lang="zh-CN" altLang="en-US"/>
          </a:p>
        </p:txBody>
      </p:sp>
      <p:sp>
        <p:nvSpPr>
          <p:cNvPr id="4" name="文本占位符 3"/>
          <p:cNvSpPr>
            <a:spLocks noGrp="1"/>
          </p:cNvSpPr>
          <p:nvPr>
            <p:ph type="body" sz="half" idx="2"/>
          </p:nvPr>
        </p:nvSpPr>
        <p:spPr>
          <a:xfrm>
            <a:off x="793533" y="1944138"/>
            <a:ext cx="3715650" cy="3601756"/>
          </a:xfrm>
        </p:spPr>
        <p:txBody>
          <a:bodyPr/>
          <a:lstStyle>
            <a:lvl1pPr marL="0" indent="0">
              <a:buNone/>
              <a:defRPr sz="1510"/>
            </a:lvl1pPr>
            <a:lvl2pPr marL="431800" indent="0">
              <a:buNone/>
              <a:defRPr sz="1325"/>
            </a:lvl2pPr>
            <a:lvl3pPr marL="864235" indent="0">
              <a:buNone/>
              <a:defRPr sz="1135"/>
            </a:lvl3pPr>
            <a:lvl4pPr marL="1296035" indent="0">
              <a:buNone/>
              <a:defRPr sz="945"/>
            </a:lvl4pPr>
            <a:lvl5pPr marL="1727835" indent="0">
              <a:buNone/>
              <a:defRPr sz="945"/>
            </a:lvl5pPr>
            <a:lvl6pPr marL="2160270" indent="0">
              <a:buNone/>
              <a:defRPr sz="945"/>
            </a:lvl6pPr>
            <a:lvl7pPr marL="2592070" indent="0">
              <a:buNone/>
              <a:defRPr sz="945"/>
            </a:lvl7pPr>
            <a:lvl8pPr marL="3023870" indent="0">
              <a:buNone/>
              <a:defRPr sz="945"/>
            </a:lvl8pPr>
            <a:lvl9pPr marL="3456305" indent="0">
              <a:buNone/>
              <a:defRPr sz="945"/>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标题占位符 1"/>
          <p:cNvSpPr>
            <a:spLocks noGrp="1"/>
          </p:cNvSpPr>
          <p:nvPr>
            <p:ph type="title"/>
          </p:nvPr>
        </p:nvSpPr>
        <p:spPr>
          <a:xfrm>
            <a:off x="792032" y="345025"/>
            <a:ext cx="9936401" cy="1252589"/>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792032" y="1725123"/>
            <a:ext cx="9936401" cy="411179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792032" y="6006427"/>
            <a:ext cx="2592105" cy="345025"/>
          </a:xfrm>
          <a:prstGeom prst="rect">
            <a:avLst/>
          </a:prstGeom>
        </p:spPr>
        <p:txBody>
          <a:bodyPr vert="horz" lIns="91440" tIns="45720" rIns="91440" bIns="45720" rtlCol="0" anchor="ctr"/>
          <a:lstStyle>
            <a:lvl1pPr algn="l">
              <a:defRPr sz="1135">
                <a:solidFill>
                  <a:schemeClr val="tx1">
                    <a:tint val="75000"/>
                  </a:schemeClr>
                </a:solidFill>
              </a:defRPr>
            </a:lvl1p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3"/>
          </p:nvPr>
        </p:nvSpPr>
        <p:spPr>
          <a:xfrm>
            <a:off x="3816154" y="6006427"/>
            <a:ext cx="3888157" cy="345025"/>
          </a:xfrm>
          <a:prstGeom prst="rect">
            <a:avLst/>
          </a:prstGeom>
        </p:spPr>
        <p:txBody>
          <a:bodyPr vert="horz" lIns="91440" tIns="45720" rIns="91440" bIns="45720" rtlCol="0" anchor="ctr"/>
          <a:lstStyle>
            <a:lvl1pPr algn="ctr">
              <a:defRPr sz="113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136329" y="6006427"/>
            <a:ext cx="2592105" cy="345025"/>
          </a:xfrm>
          <a:prstGeom prst="rect">
            <a:avLst/>
          </a:prstGeom>
        </p:spPr>
        <p:txBody>
          <a:bodyPr vert="horz" lIns="91440" tIns="45720" rIns="91440" bIns="45720" rtlCol="0" anchor="ctr"/>
          <a:lstStyle>
            <a:lvl1pPr algn="r">
              <a:defRPr sz="1135">
                <a:solidFill>
                  <a:schemeClr val="tx1">
                    <a:tint val="75000"/>
                  </a:schemeClr>
                </a:solidFill>
              </a:defRPr>
            </a:lvl1pPr>
          </a:lstStyle>
          <a:p>
            <a:fld id="{565CE74E-AB26-4998-AD42-012C4C1AD076}" type="slidenum">
              <a:rPr lang="zh-CN" altLang="en-US" smtClean="0"/>
              <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xStyles>
    <p:titleStyle>
      <a:lvl1pPr algn="l" defTabSz="864235" rtl="0" eaLnBrk="1" latinLnBrk="0" hangingPunct="1">
        <a:lnSpc>
          <a:spcPct val="90000"/>
        </a:lnSpc>
        <a:spcBef>
          <a:spcPct val="0"/>
        </a:spcBef>
        <a:buNone/>
        <a:defRPr sz="4155" kern="1200">
          <a:solidFill>
            <a:schemeClr val="tx1"/>
          </a:solidFill>
          <a:latin typeface="+mj-lt"/>
          <a:ea typeface="+mj-ea"/>
          <a:cs typeface="+mj-cs"/>
        </a:defRPr>
      </a:lvl1pPr>
    </p:titleStyle>
    <p:bodyStyle>
      <a:lvl1pPr marL="215900" indent="-215900" algn="l" defTabSz="864235" rtl="0" eaLnBrk="1" latinLnBrk="0" hangingPunct="1">
        <a:lnSpc>
          <a:spcPct val="90000"/>
        </a:lnSpc>
        <a:spcBef>
          <a:spcPts val="945"/>
        </a:spcBef>
        <a:buFont typeface="Arial" panose="020b0604020202020204" pitchFamily="34" charset="0"/>
        <a:buChar char="•"/>
        <a:defRPr sz="2645" kern="1200">
          <a:solidFill>
            <a:schemeClr val="tx1"/>
          </a:solidFill>
          <a:latin typeface="+mn-lt"/>
          <a:ea typeface="+mn-ea"/>
          <a:cs typeface="+mn-cs"/>
        </a:defRPr>
      </a:lvl1pPr>
      <a:lvl2pPr marL="647700" indent="-215900" algn="l" defTabSz="864235" rtl="0" eaLnBrk="1" latinLnBrk="0" hangingPunct="1">
        <a:lnSpc>
          <a:spcPct val="90000"/>
        </a:lnSpc>
        <a:spcBef>
          <a:spcPct val="95000"/>
        </a:spcBef>
        <a:buFont typeface="Arial" panose="020b0604020202020204" pitchFamily="34" charset="0"/>
        <a:buChar char="•"/>
        <a:defRPr sz="2270" kern="1200">
          <a:solidFill>
            <a:schemeClr val="tx1"/>
          </a:solidFill>
          <a:latin typeface="+mn-lt"/>
          <a:ea typeface="+mn-ea"/>
          <a:cs typeface="+mn-cs"/>
        </a:defRPr>
      </a:lvl2pPr>
      <a:lvl3pPr marL="1080135" indent="-215900" algn="l" defTabSz="864235" rtl="0" eaLnBrk="1" latinLnBrk="0" hangingPunct="1">
        <a:lnSpc>
          <a:spcPct val="90000"/>
        </a:lnSpc>
        <a:spcBef>
          <a:spcPct val="95000"/>
        </a:spcBef>
        <a:buFont typeface="Arial" panose="020b0604020202020204" pitchFamily="34" charset="0"/>
        <a:buChar char="•"/>
        <a:defRPr sz="1890" kern="1200">
          <a:solidFill>
            <a:schemeClr val="tx1"/>
          </a:solidFill>
          <a:latin typeface="+mn-lt"/>
          <a:ea typeface="+mn-ea"/>
          <a:cs typeface="+mn-cs"/>
        </a:defRPr>
      </a:lvl3pPr>
      <a:lvl4pPr marL="1511935" indent="-215900" algn="l" defTabSz="864235"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4pPr>
      <a:lvl5pPr marL="1943735" indent="-215900" algn="l" defTabSz="864235"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5pPr>
      <a:lvl6pPr marL="2376170" indent="-215900" algn="l" defTabSz="864235"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6pPr>
      <a:lvl7pPr marL="2807970" indent="-215900" algn="l" defTabSz="864235"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7pPr>
      <a:lvl8pPr marL="3239770" indent="-215900" algn="l" defTabSz="864235"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8pPr>
      <a:lvl9pPr marL="3672205" indent="-215900" algn="l" defTabSz="864235"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9pPr>
    </p:bodyStyle>
    <p:otherStyle>
      <a:defPPr>
        <a:defRPr lang="zh-CN"/>
      </a:defPPr>
      <a:lvl1pPr marL="0" algn="l" defTabSz="864235" rtl="0" eaLnBrk="1" latinLnBrk="0" hangingPunct="1">
        <a:defRPr sz="1700" kern="1200">
          <a:solidFill>
            <a:schemeClr val="tx1"/>
          </a:solidFill>
          <a:latin typeface="+mn-lt"/>
          <a:ea typeface="+mn-ea"/>
          <a:cs typeface="+mn-cs"/>
        </a:defRPr>
      </a:lvl1pPr>
      <a:lvl2pPr marL="431800" algn="l" defTabSz="864235" rtl="0" eaLnBrk="1" latinLnBrk="0" hangingPunct="1">
        <a:defRPr sz="1700" kern="1200">
          <a:solidFill>
            <a:schemeClr val="tx1"/>
          </a:solidFill>
          <a:latin typeface="+mn-lt"/>
          <a:ea typeface="+mn-ea"/>
          <a:cs typeface="+mn-cs"/>
        </a:defRPr>
      </a:lvl2pPr>
      <a:lvl3pPr marL="864235" algn="l" defTabSz="864235" rtl="0" eaLnBrk="1" latinLnBrk="0" hangingPunct="1">
        <a:defRPr sz="1700" kern="1200">
          <a:solidFill>
            <a:schemeClr val="tx1"/>
          </a:solidFill>
          <a:latin typeface="+mn-lt"/>
          <a:ea typeface="+mn-ea"/>
          <a:cs typeface="+mn-cs"/>
        </a:defRPr>
      </a:lvl3pPr>
      <a:lvl4pPr marL="1296035" algn="l" defTabSz="864235" rtl="0" eaLnBrk="1" latinLnBrk="0" hangingPunct="1">
        <a:defRPr sz="1700" kern="1200">
          <a:solidFill>
            <a:schemeClr val="tx1"/>
          </a:solidFill>
          <a:latin typeface="+mn-lt"/>
          <a:ea typeface="+mn-ea"/>
          <a:cs typeface="+mn-cs"/>
        </a:defRPr>
      </a:lvl4pPr>
      <a:lvl5pPr marL="1727835" algn="l" defTabSz="864235" rtl="0" eaLnBrk="1" latinLnBrk="0" hangingPunct="1">
        <a:defRPr sz="1700" kern="1200">
          <a:solidFill>
            <a:schemeClr val="tx1"/>
          </a:solidFill>
          <a:latin typeface="+mn-lt"/>
          <a:ea typeface="+mn-ea"/>
          <a:cs typeface="+mn-cs"/>
        </a:defRPr>
      </a:lvl5pPr>
      <a:lvl6pPr marL="2160270" algn="l" defTabSz="864235" rtl="0" eaLnBrk="1" latinLnBrk="0" hangingPunct="1">
        <a:defRPr sz="1700" kern="1200">
          <a:solidFill>
            <a:schemeClr val="tx1"/>
          </a:solidFill>
          <a:latin typeface="+mn-lt"/>
          <a:ea typeface="+mn-ea"/>
          <a:cs typeface="+mn-cs"/>
        </a:defRPr>
      </a:lvl6pPr>
      <a:lvl7pPr marL="2592070" algn="l" defTabSz="864235" rtl="0" eaLnBrk="1" latinLnBrk="0" hangingPunct="1">
        <a:defRPr sz="1700" kern="1200">
          <a:solidFill>
            <a:schemeClr val="tx1"/>
          </a:solidFill>
          <a:latin typeface="+mn-lt"/>
          <a:ea typeface="+mn-ea"/>
          <a:cs typeface="+mn-cs"/>
        </a:defRPr>
      </a:lvl7pPr>
      <a:lvl8pPr marL="3023870" algn="l" defTabSz="864235" rtl="0" eaLnBrk="1" latinLnBrk="0" hangingPunct="1">
        <a:defRPr sz="1700" kern="1200">
          <a:solidFill>
            <a:schemeClr val="tx1"/>
          </a:solidFill>
          <a:latin typeface="+mn-lt"/>
          <a:ea typeface="+mn-ea"/>
          <a:cs typeface="+mn-cs"/>
        </a:defRPr>
      </a:lvl8pPr>
      <a:lvl9pPr marL="3456305" algn="l" defTabSz="864235" rtl="0" eaLnBrk="1" latinLnBrk="0" hangingPunct="1">
        <a:defRPr sz="17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png" /><Relationship Id="rId3" Type="http://schemas.openxmlformats.org/officeDocument/2006/relationships/image" Target="../media/image2.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 Id="rId3" Type="http://schemas.openxmlformats.org/officeDocument/2006/relationships/image" Target="../media/image2.png" /><Relationship Id="rId4" Type="http://schemas.openxmlformats.org/officeDocument/2006/relationships/tags" Target="../tags/tag16.xml" /><Relationship Id="rId5" Type="http://schemas.openxmlformats.org/officeDocument/2006/relationships/tags" Target="../tags/tag17.xml" /><Relationship Id="rId6" Type="http://schemas.openxmlformats.org/officeDocument/2006/relationships/image" Target="../media/image9.jpe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jpeg" /><Relationship Id="rId3" Type="http://schemas.openxmlformats.org/officeDocument/2006/relationships/tags" Target="../tags/tag18.xml" /><Relationship Id="rId4" Type="http://schemas.openxmlformats.org/officeDocument/2006/relationships/tags" Target="../tags/tag19.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png" /><Relationship Id="rId3" Type="http://schemas.openxmlformats.org/officeDocument/2006/relationships/image" Target="../media/image2.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xml" /><Relationship Id="rId3" Type="http://schemas.openxmlformats.org/officeDocument/2006/relationships/image" Target="../media/image3.png" /><Relationship Id="rId4" Type="http://schemas.openxmlformats.org/officeDocument/2006/relationships/image" Target="../media/image4.png" /><Relationship Id="rId5" Type="http://schemas.openxmlformats.org/officeDocument/2006/relationships/tags" Target="../tags/tag1.xml" /><Relationship Id="rId6" Type="http://schemas.openxmlformats.org/officeDocument/2006/relationships/image" Target="../media/image2.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 Id="rId3" Type="http://schemas.openxmlformats.org/officeDocument/2006/relationships/tags" Target="../tags/tag2.xml" /><Relationship Id="rId4" Type="http://schemas.openxmlformats.org/officeDocument/2006/relationships/tags" Target="../tags/tag3.xml" /><Relationship Id="rId5" Type="http://schemas.openxmlformats.org/officeDocument/2006/relationships/image" Target="../media/image2.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 Id="rId3" Type="http://schemas.openxmlformats.org/officeDocument/2006/relationships/image" Target="../media/image2.png" /><Relationship Id="rId4" Type="http://schemas.openxmlformats.org/officeDocument/2006/relationships/tags" Target="../tags/tag4.xml" /><Relationship Id="rId5" Type="http://schemas.openxmlformats.org/officeDocument/2006/relationships/tags" Target="../tags/tag5.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 Id="rId3" Type="http://schemas.openxmlformats.org/officeDocument/2006/relationships/image" Target="../media/image2.png" /><Relationship Id="rId4" Type="http://schemas.openxmlformats.org/officeDocument/2006/relationships/tags" Target="../tags/tag6.xml" /><Relationship Id="rId5" Type="http://schemas.openxmlformats.org/officeDocument/2006/relationships/tags" Target="../tags/tag7.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 Id="rId3" Type="http://schemas.openxmlformats.org/officeDocument/2006/relationships/image" Target="../media/image2.png" /><Relationship Id="rId4" Type="http://schemas.openxmlformats.org/officeDocument/2006/relationships/tags" Target="../tags/tag8.xml" /><Relationship Id="rId5" Type="http://schemas.openxmlformats.org/officeDocument/2006/relationships/tags" Target="../tags/tag9.xml" /><Relationship Id="rId6" Type="http://schemas.openxmlformats.org/officeDocument/2006/relationships/image" Target="../media/image6.jpeg" /><Relationship Id="rId7" Type="http://schemas.openxmlformats.org/officeDocument/2006/relationships/image" Target="../media/image7.image" /><Relationship Id="rId8" Type="http://schemas.openxmlformats.org/officeDocument/2006/relationships/image" Target="../media/image8.jpe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 Id="rId3" Type="http://schemas.openxmlformats.org/officeDocument/2006/relationships/image" Target="../media/image2.png" /><Relationship Id="rId4" Type="http://schemas.openxmlformats.org/officeDocument/2006/relationships/tags" Target="../tags/tag10.xml" /><Relationship Id="rId5" Type="http://schemas.openxmlformats.org/officeDocument/2006/relationships/tags" Target="../tags/tag11.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 Id="rId3" Type="http://schemas.openxmlformats.org/officeDocument/2006/relationships/image" Target="../media/image2.png" /><Relationship Id="rId4" Type="http://schemas.openxmlformats.org/officeDocument/2006/relationships/tags" Target="../tags/tag12.xml" /><Relationship Id="rId5" Type="http://schemas.openxmlformats.org/officeDocument/2006/relationships/tags" Target="../tags/tag13.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 Id="rId3" Type="http://schemas.openxmlformats.org/officeDocument/2006/relationships/image" Target="../media/image2.png" /><Relationship Id="rId4" Type="http://schemas.openxmlformats.org/officeDocument/2006/relationships/tags" Target="../tags/tag14.xml" /><Relationship Id="rId5" Type="http://schemas.openxmlformats.org/officeDocument/2006/relationships/tags" Target="../tags/tag15.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4"/>
          <p:cNvPicPr>
            <a:picLocks noChangeAspect="1"/>
          </p:cNvPicPr>
          <p:nvPr/>
        </p:nvPicPr>
        <p:blipFill>
          <a:blip r:embed="rId2"/>
          <a:stretch>
            <a:fillRect/>
          </a:stretch>
        </p:blipFill>
        <p:spPr>
          <a:xfrm>
            <a:off x="0" y="-15875"/>
            <a:ext cx="11602085" cy="6526530"/>
          </a:xfrm>
          <a:prstGeom prst="rect">
            <a:avLst/>
          </a:prstGeom>
        </p:spPr>
      </p:pic>
      <p:pic>
        <p:nvPicPr>
          <p:cNvPr id="3" name="图片 2" descr="MDR icon"/>
          <p:cNvPicPr>
            <a:picLocks noChangeAspect="1"/>
          </p:cNvPicPr>
          <p:nvPr/>
        </p:nvPicPr>
        <p:blipFill>
          <a:blip r:embed="rId3"/>
          <a:stretch>
            <a:fillRect/>
          </a:stretch>
        </p:blipFill>
        <p:spPr>
          <a:xfrm>
            <a:off x="1917700" y="1330960"/>
            <a:ext cx="8436610" cy="2058035"/>
          </a:xfrm>
          <a:prstGeom prst="rect">
            <a:avLst/>
          </a:prstGeom>
        </p:spPr>
      </p:pic>
    </p:spTree>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2"/>
          <p:cNvPicPr>
            <a:picLocks noChangeAspect="1"/>
          </p:cNvPicPr>
          <p:nvPr/>
        </p:nvPicPr>
        <p:blipFill>
          <a:blip r:embed="rId2"/>
          <a:stretch>
            <a:fillRect/>
          </a:stretch>
        </p:blipFill>
        <p:spPr>
          <a:xfrm>
            <a:off x="635" y="0"/>
            <a:ext cx="11518900" cy="6479540"/>
          </a:xfrm>
          <a:prstGeom prst="rect">
            <a:avLst/>
          </a:prstGeom>
        </p:spPr>
      </p:pic>
      <p:pic>
        <p:nvPicPr>
          <p:cNvPr id="6" name="图片 5" descr="MDR icon"/>
          <p:cNvPicPr>
            <a:picLocks noChangeAspect="1"/>
          </p:cNvPicPr>
          <p:nvPr/>
        </p:nvPicPr>
        <p:blipFill>
          <a:blip r:embed="rId3"/>
          <a:stretch>
            <a:fillRect/>
          </a:stretch>
        </p:blipFill>
        <p:spPr>
          <a:xfrm>
            <a:off x="9060180" y="5775960"/>
            <a:ext cx="2278380" cy="556260"/>
          </a:xfrm>
          <a:prstGeom prst="rect">
            <a:avLst/>
          </a:prstGeom>
        </p:spPr>
      </p:pic>
      <p:sp>
        <p:nvSpPr>
          <p:cNvPr id="10" name="文本框 9"/>
          <p:cNvSpPr txBox="1"/>
          <p:nvPr>
            <p:custDataLst>
              <p:tags r:id="rId4"/>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治疗过程</a:t>
            </a:r>
          </a:p>
        </p:txBody>
      </p:sp>
      <p:sp>
        <p:nvSpPr>
          <p:cNvPr id="19" name="矩形 18"/>
          <p:cNvSpPr txBox="1"/>
          <p:nvPr>
            <p:custDataLst>
              <p:tags r:id="rId5"/>
            </p:custDataLst>
          </p:nvPr>
        </p:nvSpPr>
        <p:spPr>
          <a:xfrm>
            <a:off x="725170" y="1457960"/>
            <a:ext cx="10541635" cy="396240"/>
          </a:xfrm>
          <a:prstGeom prst="rect">
            <a:avLst/>
          </a:prstGeom>
        </p:spPr>
        <p:txBody>
          <a:bodyPr wrap="square">
            <a:spAutoFit/>
          </a:bodyPr>
          <a:lstStyle/>
          <a:p>
            <a:r>
              <a:rPr lang="en-US" altLang="en-US" sz="2000" b="0">
                <a:latin typeface="微软雅黑" panose="020b0503020204020204" charset="-122"/>
                <a:cs typeface="+mn-ea"/>
                <a:sym typeface="+mn-lt"/>
              </a:rPr>
              <a:t>3.时间轴记录:(折线图)</a:t>
            </a:r>
          </a:p>
        </p:txBody>
      </p:sp>
      <p:sp>
        <p:nvSpPr>
          <p:cNvPr id="3" name="文本框 2"/>
          <p:cNvSpPr txBox="1"/>
          <p:nvPr/>
        </p:nvSpPr>
        <p:spPr>
          <a:xfrm>
            <a:off x="3799205" y="6090920"/>
            <a:ext cx="3342005" cy="396240"/>
          </a:xfrm>
          <a:prstGeom prst="rect">
            <a:avLst/>
          </a:prstGeom>
          <a:noFill/>
        </p:spPr>
        <p:txBody>
          <a:bodyPr wrap="square" rtlCol="0">
            <a:spAutoFit/>
          </a:bodyPr>
          <a:lstStyle/>
          <a:p>
            <a:pPr algn="ctr"/>
            <a:r>
              <a:rPr lang="en-US" altLang="zh-CN" sz="2000" b="0">
                <a:latin typeface="微软雅黑" panose="020b0503020204020204" charset="-122"/>
              </a:rPr>
              <a:t>体征记录</a:t>
            </a:r>
          </a:p>
        </p:txBody>
      </p:sp>
      <p:pic>
        <p:nvPicPr>
          <p:cNvPr id="20" name="New picture" title=""/>
          <p:cNvPicPr/>
          <p:nvPr/>
        </p:nvPicPr>
        <p:blipFill>
          <a:blip r:embed="rId6"/>
          <a:stretch>
            <a:fillRect/>
          </a:stretch>
        </p:blipFill>
        <p:spPr>
          <a:xfrm>
            <a:off x="1270000" y="2032000"/>
            <a:ext cx="8001000" cy="4064000"/>
          </a:xfrm>
          <a:prstGeom prst="rect">
            <a:avLst/>
          </a:prstGeom>
        </p:spPr>
      </p:pic>
    </p:spTree>
  </p:cSld>
  <p:clrMapOvr>
    <a:masterClrMapping/>
  </p:clrMapOvr>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图片 3" descr="抗感锋云001"/>
          <p:cNvPicPr>
            <a:picLocks noChangeAspect="1"/>
          </p:cNvPicPr>
          <p:nvPr/>
        </p:nvPicPr>
        <p:blipFill>
          <a:blip r:embed="rId2"/>
          <a:stretch>
            <a:fillRect/>
          </a:stretch>
        </p:blipFill>
        <p:spPr>
          <a:xfrm>
            <a:off x="0" y="1270"/>
            <a:ext cx="11520170" cy="6478270"/>
          </a:xfrm>
          <a:prstGeom prst="rect">
            <a:avLst/>
          </a:prstGeom>
        </p:spPr>
      </p:pic>
      <p:sp>
        <p:nvSpPr>
          <p:cNvPr id="10" name="文本框 9"/>
          <p:cNvSpPr txBox="1"/>
          <p:nvPr>
            <p:custDataLst>
              <p:tags r:id="rId3"/>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诊疗体会</a:t>
            </a:r>
          </a:p>
        </p:txBody>
      </p:sp>
      <p:sp>
        <p:nvSpPr>
          <p:cNvPr id="19" name="矩形 18"/>
          <p:cNvSpPr txBox="1"/>
          <p:nvPr>
            <p:custDataLst>
              <p:tags r:id="rId4"/>
            </p:custDataLst>
          </p:nvPr>
        </p:nvSpPr>
        <p:spPr>
          <a:xfrm>
            <a:off x="441325" y="1778000"/>
            <a:ext cx="10951845" cy="1920240"/>
          </a:xfrm>
          <a:prstGeom prst="rect">
            <a:avLst/>
          </a:prstGeom>
        </p:spPr>
        <p:txBody>
          <a:bodyPr wrap="square">
            <a:spAutoFit/>
          </a:bodyPr>
          <a:lstStyle/>
          <a:p>
            <a:r>
              <a:rPr lang="en-US" altLang="en-US" sz="2000" b="0">
                <a:solidFill>
                  <a:schemeClr val="tx1"/>
                </a:solidFill>
                <a:latin typeface="微软雅黑" panose="020b0503020204020204" charset="-122"/>
                <a:cs typeface="+mn-ea"/>
                <a:sym typeface="+mn-lt"/>
              </a:rPr>
              <a:t>1.疗效评价：患者恶性血液病化疗后骨髓抑制。重症感染，免疫功能低下，病情进展迅速，多重耐药感染。应及时调整抗感染治疗，治疗过程中未出现严重药物不良反应。耐受性良好。</a:t>
            </a:r>
          </a:p>
          <a:p>
            <a:r>
              <a:rPr lang="en-US" altLang="en-US" sz="2000" b="0">
                <a:solidFill>
                  <a:schemeClr val="tx1"/>
                </a:solidFill>
                <a:latin typeface="微软雅黑" panose="020b0503020204020204" charset="-122"/>
                <a:cs typeface="+mn-ea"/>
                <a:sym typeface="+mn-lt"/>
              </a:rPr>
              <a:t>2.局限性：胃型支气管肺泡灌洗等，进一步并允许筛查手段早期病原学诊断延迟。患者免疫功能低下，多重耐药菌感染风险高。</a:t>
            </a:r>
          </a:p>
          <a:p>
            <a:r>
              <a:rPr lang="en-US" altLang="en-US" sz="2000" b="0">
                <a:solidFill>
                  <a:schemeClr val="tx1"/>
                </a:solidFill>
                <a:latin typeface="微软雅黑" panose="020b0503020204020204" charset="-122"/>
                <a:cs typeface="+mn-ea"/>
                <a:sym typeface="+mn-lt"/>
              </a:rPr>
              <a:t>3.结论：白血病患者免疫功能低下，多重耐药感染风险高需早期结核病原学检查及炎症指标动态调整抗感染治疗方案。采用多药联合的方式治疗提高疗效，改善患者预后。</a:t>
            </a:r>
          </a:p>
        </p:txBody>
      </p:sp>
    </p:spTree>
  </p:cSld>
  <p:clrMapOvr>
    <a:masterClrMapping/>
  </p:clrMapOvr>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图片 4" descr="MDR实战营虚拟背景4"/>
          <p:cNvPicPr>
            <a:picLocks noChangeAspect="1"/>
          </p:cNvPicPr>
          <p:nvPr/>
        </p:nvPicPr>
        <p:blipFill>
          <a:blip r:embed="rId2"/>
          <a:stretch>
            <a:fillRect/>
          </a:stretch>
        </p:blipFill>
        <p:spPr>
          <a:xfrm>
            <a:off x="0" y="-15875"/>
            <a:ext cx="11602085" cy="6526530"/>
          </a:xfrm>
          <a:prstGeom prst="rect">
            <a:avLst/>
          </a:prstGeom>
        </p:spPr>
      </p:pic>
      <p:sp>
        <p:nvSpPr>
          <p:cNvPr id="6" name="文本框 5"/>
          <p:cNvSpPr txBox="1"/>
          <p:nvPr/>
        </p:nvSpPr>
        <p:spPr>
          <a:xfrm>
            <a:off x="1795780" y="1884680"/>
            <a:ext cx="8009255" cy="1896110"/>
          </a:xfrm>
          <a:prstGeom prst="rect">
            <a:avLst/>
          </a:prstGeom>
          <a:noFill/>
        </p:spPr>
        <p:txBody>
          <a:bodyPr wrap="square" rtlCol="0" anchor="t">
            <a:noAutofit/>
          </a:bodyPr>
          <a:lstStyle/>
          <a:p>
            <a:pPr algn="l">
              <a:spcBef>
                <a:spcPct val="0"/>
              </a:spcBef>
              <a:buFontTx/>
              <a:buNone/>
            </a:pPr>
            <a:r>
              <a:rPr lang="en-US" altLang="zh-CN" sz="5400" b="1">
                <a:solidFill>
                  <a:schemeClr val="bg1"/>
                </a:solidFill>
                <a:latin typeface="微软雅黑" panose="020b0503020204020204" charset="-122"/>
                <a:ea typeface="微软雅黑" panose="020b0503020204020204" charset="-122"/>
                <a:cs typeface="+mj-cs"/>
                <a:sym typeface="+mn-ea"/>
              </a:rPr>
              <a:t>      感谢观看  </a:t>
            </a:r>
          </a:p>
          <a:p>
            <a:pPr algn="l">
              <a:spcBef>
                <a:spcPct val="0"/>
              </a:spcBef>
              <a:buFontTx/>
              <a:buNone/>
            </a:pPr>
            <a:r>
              <a:rPr lang="en-US" altLang="zh-CN" sz="5400" b="1">
                <a:solidFill>
                  <a:schemeClr val="bg1"/>
                </a:solidFill>
                <a:latin typeface="微软雅黑" panose="020b0503020204020204" charset="-122"/>
                <a:ea typeface="微软雅黑" panose="020b0503020204020204" charset="-122"/>
                <a:cs typeface="+mj-cs"/>
                <a:sym typeface="+mn-ea"/>
              </a:rPr>
              <a:t>            敬请指导</a:t>
            </a:r>
          </a:p>
        </p:txBody>
      </p:sp>
      <p:pic>
        <p:nvPicPr>
          <p:cNvPr id="7" name="图片 6" descr="MDR icon"/>
          <p:cNvPicPr>
            <a:picLocks noChangeAspect="1"/>
          </p:cNvPicPr>
          <p:nvPr/>
        </p:nvPicPr>
        <p:blipFill>
          <a:blip r:embed="rId3"/>
          <a:stretch>
            <a:fillRect/>
          </a:stretch>
        </p:blipFill>
        <p:spPr>
          <a:xfrm>
            <a:off x="344805" y="314960"/>
            <a:ext cx="2691130" cy="657225"/>
          </a:xfrm>
          <a:prstGeom prst="rect">
            <a:avLst/>
          </a:prstGeom>
        </p:spPr>
      </p:pic>
    </p:spTree>
  </p:cSld>
  <p:clrMapOvr>
    <a:masterClrMapping/>
  </p:clrMapOvr>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8" name="图片 7" descr="MDR实战营虚拟背景1"/>
          <p:cNvPicPr>
            <a:picLocks noChangeAspect="1"/>
          </p:cNvPicPr>
          <p:nvPr/>
        </p:nvPicPr>
        <p:blipFill>
          <a:blip r:embed="rId3"/>
          <a:stretch>
            <a:fillRect/>
          </a:stretch>
        </p:blipFill>
        <p:spPr>
          <a:xfrm>
            <a:off x="635" y="0"/>
            <a:ext cx="11597640" cy="6523990"/>
          </a:xfrm>
          <a:prstGeom prst="rect">
            <a:avLst/>
          </a:prstGeom>
        </p:spPr>
      </p:pic>
      <p:pic>
        <p:nvPicPr>
          <p:cNvPr id="9" name="图片 8" descr="闪电菌群icon"/>
          <p:cNvPicPr>
            <a:picLocks noChangeAspect="1"/>
          </p:cNvPicPr>
          <p:nvPr/>
        </p:nvPicPr>
        <p:blipFill>
          <a:blip r:embed="rId4"/>
          <a:stretch>
            <a:fillRect/>
          </a:stretch>
        </p:blipFill>
        <p:spPr>
          <a:xfrm>
            <a:off x="2844165" y="1255395"/>
            <a:ext cx="6325870" cy="5224145"/>
          </a:xfrm>
          <a:prstGeom prst="rect">
            <a:avLst/>
          </a:prstGeom>
        </p:spPr>
      </p:pic>
      <p:sp>
        <p:nvSpPr>
          <p:cNvPr id="14" name="文本框 13"/>
          <p:cNvSpPr txBox="1"/>
          <p:nvPr>
            <p:custDataLst>
              <p:tags r:id="rId5"/>
            </p:custDataLst>
          </p:nvPr>
        </p:nvSpPr>
        <p:spPr>
          <a:xfrm>
            <a:off x="859155" y="2281555"/>
            <a:ext cx="10011410" cy="1077595"/>
          </a:xfrm>
          <a:prstGeom prst="rect">
            <a:avLst/>
          </a:prstGeom>
          <a:noFill/>
        </p:spPr>
        <p:txBody>
          <a:bodyPr wrap="square" rtlCol="0">
            <a:noAutofit/>
          </a:bodyPr>
          <a:lstStyle/>
          <a:p>
            <a:pPr algn="ctr"/>
            <a:r>
              <a:rPr lang="en-US" altLang="zh-CN" sz="4000" b="1" kern="100">
                <a:solidFill>
                  <a:schemeClr val="bg1"/>
                </a:solidFill>
                <a:latin typeface="Arial Regular" panose="020b0704020202020204" charset="0"/>
                <a:ea typeface="微软雅黑" panose="020b0503020204020204" charset="-122"/>
                <a:cs typeface="Times New Roman" panose="02020603050405020304" pitchFamily="18" charset="0"/>
              </a:rPr>
              <a:t>一例急性白血病抗感染治疗</a:t>
            </a:r>
          </a:p>
        </p:txBody>
      </p:sp>
      <p:pic>
        <p:nvPicPr>
          <p:cNvPr id="6" name="图片 5" descr="MDR icon"/>
          <p:cNvPicPr>
            <a:picLocks noChangeAspect="1"/>
          </p:cNvPicPr>
          <p:nvPr/>
        </p:nvPicPr>
        <p:blipFill>
          <a:blip r:embed="rId6"/>
          <a:stretch>
            <a:fillRect/>
          </a:stretch>
        </p:blipFill>
        <p:spPr>
          <a:xfrm>
            <a:off x="8647430" y="187960"/>
            <a:ext cx="2691130" cy="657225"/>
          </a:xfrm>
          <a:prstGeom prst="rect">
            <a:avLst/>
          </a:prstGeom>
        </p:spPr>
      </p:pic>
    </p:spTree>
  </p:cSld>
  <p:clrMapOvr>
    <a:masterClrMapping/>
  </p:clrMapOv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2"/>
          <p:cNvPicPr>
            <a:picLocks noChangeAspect="1"/>
          </p:cNvPicPr>
          <p:nvPr/>
        </p:nvPicPr>
        <p:blipFill>
          <a:blip r:embed="rId2"/>
          <a:stretch>
            <a:fillRect/>
          </a:stretch>
        </p:blipFill>
        <p:spPr>
          <a:xfrm>
            <a:off x="635" y="0"/>
            <a:ext cx="11518900" cy="6479540"/>
          </a:xfrm>
          <a:prstGeom prst="rect">
            <a:avLst/>
          </a:prstGeom>
        </p:spPr>
      </p:pic>
      <p:sp>
        <p:nvSpPr>
          <p:cNvPr id="10" name="文本框 9"/>
          <p:cNvSpPr txBox="1"/>
          <p:nvPr>
            <p:custDataLst>
              <p:tags r:id="rId3"/>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病例简介</a:t>
            </a:r>
          </a:p>
        </p:txBody>
      </p:sp>
      <p:sp>
        <p:nvSpPr>
          <p:cNvPr id="19" name="矩形 18"/>
          <p:cNvSpPr txBox="1"/>
          <p:nvPr>
            <p:custDataLst>
              <p:tags r:id="rId4"/>
            </p:custDataLst>
          </p:nvPr>
        </p:nvSpPr>
        <p:spPr>
          <a:xfrm>
            <a:off x="854710" y="1652905"/>
            <a:ext cx="10121265" cy="1615440"/>
          </a:xfrm>
          <a:prstGeom prst="rect">
            <a:avLst/>
          </a:prstGeom>
        </p:spPr>
        <p:txBody>
          <a:bodyPr wrap="square">
            <a:spAutoFit/>
          </a:bodyPr>
          <a:lstStyle/>
          <a:p>
            <a:r>
              <a:rPr lang="zh-CN" altLang="en-US" sz="2000" b="0">
                <a:solidFill>
                  <a:schemeClr val="tx1"/>
                </a:solidFill>
                <a:latin typeface="微软雅黑" panose="020b0503020204020204" charset="-122"/>
                <a:cs typeface="+mn-ea"/>
                <a:sym typeface="+mn-lt"/>
              </a:rPr>
              <a:t>摘要</a:t>
            </a:r>
          </a:p>
          <a:p>
            <a:r>
              <a:rPr lang="zh-CN" altLang="en-US" sz="2000" b="0">
                <a:solidFill>
                  <a:schemeClr val="tx1"/>
                </a:solidFill>
                <a:latin typeface="微软雅黑" panose="020b0503020204020204" charset="-122"/>
                <a:cs typeface="+mn-ea"/>
                <a:sym typeface="+mn-lt"/>
              </a:rPr>
              <a:t>1.独特性： 急性髓系白血病合并肺部感染</a:t>
            </a:r>
          </a:p>
          <a:p>
            <a:endParaRPr lang="zh-CN" altLang="en-US" sz="2000" b="0">
              <a:solidFill>
                <a:schemeClr val="tx1"/>
              </a:solidFill>
              <a:latin typeface="微软雅黑" panose="020b0503020204020204" charset="-122"/>
              <a:cs typeface="+mn-ea"/>
              <a:sym typeface="+mn-lt"/>
            </a:endParaRPr>
          </a:p>
          <a:p>
            <a:r>
              <a:rPr lang="zh-CN" altLang="en-US" sz="2000" b="0">
                <a:solidFill>
                  <a:schemeClr val="tx1"/>
                </a:solidFill>
                <a:latin typeface="微软雅黑" panose="020b0503020204020204" charset="-122"/>
                <a:cs typeface="+mn-ea"/>
                <a:sym typeface="+mn-lt"/>
              </a:rPr>
              <a:t>2.背景：患者为50岁女性。因确诊急性髓系白血病一年余入院,并允许检查确诊为屎肠球菌感染，同时合并二型糖尿病，高血压等基础疾病。</a:t>
            </a:r>
          </a:p>
        </p:txBody>
      </p:sp>
      <p:pic>
        <p:nvPicPr>
          <p:cNvPr id="6" name="图片 5" descr="MDR icon"/>
          <p:cNvPicPr>
            <a:picLocks noChangeAspect="1"/>
          </p:cNvPicPr>
          <p:nvPr/>
        </p:nvPicPr>
        <p:blipFill>
          <a:blip r:embed="rId5"/>
          <a:stretch>
            <a:fillRect/>
          </a:stretch>
        </p:blipFill>
        <p:spPr>
          <a:xfrm>
            <a:off x="9060180" y="5775960"/>
            <a:ext cx="2278380" cy="556260"/>
          </a:xfrm>
          <a:prstGeom prst="rect">
            <a:avLst/>
          </a:prstGeom>
        </p:spPr>
      </p:pic>
    </p:spTree>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2"/>
          <p:cNvPicPr>
            <a:picLocks noChangeAspect="1"/>
          </p:cNvPicPr>
          <p:nvPr/>
        </p:nvPicPr>
        <p:blipFill>
          <a:blip r:embed="rId2"/>
          <a:stretch>
            <a:fillRect/>
          </a:stretch>
        </p:blipFill>
        <p:spPr>
          <a:xfrm>
            <a:off x="635" y="0"/>
            <a:ext cx="11518900" cy="6479540"/>
          </a:xfrm>
          <a:prstGeom prst="rect">
            <a:avLst/>
          </a:prstGeom>
        </p:spPr>
      </p:pic>
      <p:pic>
        <p:nvPicPr>
          <p:cNvPr id="6" name="图片 5" descr="MDR icon"/>
          <p:cNvPicPr>
            <a:picLocks noChangeAspect="1"/>
          </p:cNvPicPr>
          <p:nvPr/>
        </p:nvPicPr>
        <p:blipFill>
          <a:blip r:embed="rId3"/>
          <a:stretch>
            <a:fillRect/>
          </a:stretch>
        </p:blipFill>
        <p:spPr>
          <a:xfrm>
            <a:off x="9060180" y="5775960"/>
            <a:ext cx="2278380" cy="556260"/>
          </a:xfrm>
          <a:prstGeom prst="rect">
            <a:avLst/>
          </a:prstGeom>
        </p:spPr>
      </p:pic>
      <p:sp>
        <p:nvSpPr>
          <p:cNvPr id="10" name="文本框 9"/>
          <p:cNvSpPr txBox="1"/>
          <p:nvPr>
            <p:custDataLst>
              <p:tags r:id="rId4"/>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患者基础信息</a:t>
            </a:r>
          </a:p>
        </p:txBody>
      </p:sp>
      <p:sp>
        <p:nvSpPr>
          <p:cNvPr id="19" name="矩形 18"/>
          <p:cNvSpPr txBox="1"/>
          <p:nvPr>
            <p:custDataLst>
              <p:tags r:id="rId5"/>
            </p:custDataLst>
          </p:nvPr>
        </p:nvSpPr>
        <p:spPr>
          <a:xfrm>
            <a:off x="724535" y="1457960"/>
            <a:ext cx="10106660" cy="1615440"/>
          </a:xfrm>
          <a:prstGeom prst="rect">
            <a:avLst/>
          </a:prstGeom>
        </p:spPr>
        <p:txBody>
          <a:bodyPr wrap="square">
            <a:spAutoFit/>
          </a:bodyPr>
          <a:lstStyle/>
          <a:p>
            <a:r>
              <a:rPr lang="en-US" altLang="en-US" sz="2000" b="0">
                <a:solidFill>
                  <a:schemeClr val="tx1"/>
                </a:solidFill>
                <a:latin typeface="微软雅黑" panose="020b0503020204020204" charset="-122"/>
                <a:cs typeface="+mn-ea"/>
                <a:sym typeface="+mn-lt"/>
              </a:rPr>
              <a:t>1.人口学信息：女性，50岁。职业：其他。</a:t>
            </a:r>
          </a:p>
          <a:p>
            <a:r>
              <a:rPr lang="en-US" altLang="en-US" sz="2000" b="0">
                <a:solidFill>
                  <a:schemeClr val="tx1"/>
                </a:solidFill>
                <a:latin typeface="微软雅黑" panose="020b0503020204020204" charset="-122"/>
                <a:cs typeface="+mn-ea"/>
                <a:sym typeface="+mn-lt"/>
              </a:rPr>
              <a:t>2.主诉：确诊急性髓系白血病1年余</a:t>
            </a:r>
          </a:p>
          <a:p>
            <a:r>
              <a:rPr lang="en-US" altLang="en-US" sz="2000" b="0">
                <a:solidFill>
                  <a:schemeClr val="tx1"/>
                </a:solidFill>
                <a:latin typeface="微软雅黑" panose="020b0503020204020204" charset="-122"/>
                <a:cs typeface="+mn-ea"/>
                <a:sym typeface="+mn-lt"/>
              </a:rPr>
              <a:t>3.既往史：平素健康状况一般。有高血压病史。口服苯磺酸氨氯地平5mg。自述血压控制尚可。否认冠心病病史，有糖尿病病史。否认肝炎，结核等传染病史。否认中毒史，无药物过敏史。否认食物过敏史。有输血史，有输血反应：皮疹。</a:t>
            </a:r>
          </a:p>
        </p:txBody>
      </p:sp>
    </p:spTree>
  </p:cSld>
  <p:clrMapOvr>
    <a:masterClrMapping/>
  </p:clrMapOvr>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2"/>
          <p:cNvPicPr>
            <a:picLocks noChangeAspect="1"/>
          </p:cNvPicPr>
          <p:nvPr/>
        </p:nvPicPr>
        <p:blipFill>
          <a:blip r:embed="rId2"/>
          <a:stretch>
            <a:fillRect/>
          </a:stretch>
        </p:blipFill>
        <p:spPr>
          <a:xfrm>
            <a:off x="635" y="0"/>
            <a:ext cx="11518900" cy="6479540"/>
          </a:xfrm>
          <a:prstGeom prst="rect">
            <a:avLst/>
          </a:prstGeom>
        </p:spPr>
      </p:pic>
      <p:pic>
        <p:nvPicPr>
          <p:cNvPr id="6" name="图片 5" descr="MDR icon"/>
          <p:cNvPicPr>
            <a:picLocks noChangeAspect="1"/>
          </p:cNvPicPr>
          <p:nvPr/>
        </p:nvPicPr>
        <p:blipFill>
          <a:blip r:embed="rId3"/>
          <a:stretch>
            <a:fillRect/>
          </a:stretch>
        </p:blipFill>
        <p:spPr>
          <a:xfrm>
            <a:off x="9060180" y="5775960"/>
            <a:ext cx="2278380" cy="556260"/>
          </a:xfrm>
          <a:prstGeom prst="rect">
            <a:avLst/>
          </a:prstGeom>
        </p:spPr>
      </p:pic>
      <p:sp>
        <p:nvSpPr>
          <p:cNvPr id="10" name="文本框 9"/>
          <p:cNvSpPr txBox="1"/>
          <p:nvPr>
            <p:custDataLst>
              <p:tags r:id="rId4"/>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入院后检查</a:t>
            </a:r>
          </a:p>
        </p:txBody>
      </p:sp>
      <p:sp>
        <p:nvSpPr>
          <p:cNvPr id="19" name="矩形 18"/>
          <p:cNvSpPr txBox="1"/>
          <p:nvPr>
            <p:custDataLst>
              <p:tags r:id="rId5"/>
            </p:custDataLst>
          </p:nvPr>
        </p:nvSpPr>
        <p:spPr>
          <a:xfrm>
            <a:off x="725170" y="1457960"/>
            <a:ext cx="10541635" cy="1615440"/>
          </a:xfrm>
          <a:prstGeom prst="rect">
            <a:avLst/>
          </a:prstGeom>
        </p:spPr>
        <p:txBody>
          <a:bodyPr wrap="square">
            <a:spAutoFit/>
          </a:bodyPr>
          <a:lstStyle/>
          <a:p>
            <a:r>
              <a:rPr lang="en-US" altLang="en-US" sz="2000" b="0">
                <a:solidFill>
                  <a:schemeClr val="tx1"/>
                </a:solidFill>
                <a:latin typeface="微软雅黑" panose="020b0503020204020204" charset="-122"/>
                <a:cs typeface="+mn-ea"/>
                <a:sym typeface="+mn-lt"/>
              </a:rPr>
              <a:t>1.体格检查：</a:t>
            </a:r>
          </a:p>
          <a:p>
            <a:r>
              <a:rPr lang="en-US" altLang="en-US" sz="2000" b="0">
                <a:solidFill>
                  <a:schemeClr val="tx1"/>
                </a:solidFill>
                <a:latin typeface="微软雅黑" panose="020b0503020204020204" charset="-122"/>
                <a:cs typeface="+mn-ea"/>
                <a:sym typeface="+mn-lt"/>
              </a:rPr>
              <a:t>体温36度9，脉搏74次/分。呼吸20次/分。血压：129/74mmHg，体位：自动。面容安静，步态正常，语言清晰。身高160cm，体重72kg。</a:t>
            </a:r>
          </a:p>
          <a:p>
            <a:r>
              <a:rPr lang="en-US" altLang="en-US" sz="2000" b="0">
                <a:solidFill>
                  <a:schemeClr val="tx1"/>
                </a:solidFill>
                <a:latin typeface="微软雅黑" panose="020b0503020204020204" charset="-122"/>
                <a:cs typeface="+mn-ea"/>
                <a:sym typeface="+mn-lt"/>
              </a:rPr>
              <a:t>2.辅助检查：</a:t>
            </a:r>
          </a:p>
          <a:p>
            <a:r>
              <a:rPr lang="en-US" altLang="en-US" sz="2000" b="0">
                <a:solidFill>
                  <a:schemeClr val="tx1"/>
                </a:solidFill>
                <a:latin typeface="微软雅黑" panose="020b0503020204020204" charset="-122"/>
                <a:cs typeface="+mn-ea"/>
                <a:sym typeface="+mn-lt"/>
              </a:rPr>
              <a:t>CT</a:t>
            </a:r>
          </a:p>
        </p:txBody>
      </p:sp>
    </p:spTree>
  </p:cSld>
  <p:clrMapOvr>
    <a:masterClrMapping/>
  </p:clrMapOvr>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2"/>
          <p:cNvPicPr>
            <a:picLocks noChangeAspect="1"/>
          </p:cNvPicPr>
          <p:nvPr/>
        </p:nvPicPr>
        <p:blipFill>
          <a:blip r:embed="rId2"/>
          <a:stretch>
            <a:fillRect/>
          </a:stretch>
        </p:blipFill>
        <p:spPr>
          <a:xfrm>
            <a:off x="635" y="0"/>
            <a:ext cx="11518900" cy="6479540"/>
          </a:xfrm>
          <a:prstGeom prst="rect">
            <a:avLst/>
          </a:prstGeom>
        </p:spPr>
      </p:pic>
      <p:pic>
        <p:nvPicPr>
          <p:cNvPr id="6" name="图片 5" descr="MDR icon"/>
          <p:cNvPicPr>
            <a:picLocks noChangeAspect="1"/>
          </p:cNvPicPr>
          <p:nvPr/>
        </p:nvPicPr>
        <p:blipFill>
          <a:blip r:embed="rId3"/>
          <a:stretch>
            <a:fillRect/>
          </a:stretch>
        </p:blipFill>
        <p:spPr>
          <a:xfrm>
            <a:off x="9060180" y="5775960"/>
            <a:ext cx="2278380" cy="556260"/>
          </a:xfrm>
          <a:prstGeom prst="rect">
            <a:avLst/>
          </a:prstGeom>
        </p:spPr>
      </p:pic>
      <p:sp>
        <p:nvSpPr>
          <p:cNvPr id="10" name="文本框 9"/>
          <p:cNvSpPr txBox="1"/>
          <p:nvPr>
            <p:custDataLst>
              <p:tags r:id="rId4"/>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入院后检查</a:t>
            </a:r>
          </a:p>
        </p:txBody>
      </p:sp>
      <p:sp>
        <p:nvSpPr>
          <p:cNvPr id="19" name="矩形 18"/>
          <p:cNvSpPr txBox="1"/>
          <p:nvPr>
            <p:custDataLst>
              <p:tags r:id="rId5"/>
            </p:custDataLst>
          </p:nvPr>
        </p:nvSpPr>
        <p:spPr>
          <a:xfrm>
            <a:off x="725170" y="1457960"/>
            <a:ext cx="10541635" cy="396240"/>
          </a:xfrm>
          <a:prstGeom prst="rect">
            <a:avLst/>
          </a:prstGeom>
        </p:spPr>
        <p:txBody>
          <a:bodyPr wrap="square">
            <a:spAutoFit/>
          </a:bodyPr>
          <a:lstStyle/>
          <a:p>
            <a:pPr algn="l">
              <a:buClrTx/>
              <a:buSzTx/>
              <a:buFontTx/>
            </a:pPr>
            <a:r>
              <a:rPr lang="en-US" altLang="en-US" sz="2000" b="0">
                <a:latin typeface="微软雅黑" panose="020b0503020204020204" charset="-122"/>
                <a:cs typeface="+mn-ea"/>
                <a:sym typeface="+mn-lt"/>
              </a:rPr>
              <a:t>3.影像学检查：</a:t>
            </a:r>
          </a:p>
        </p:txBody>
      </p:sp>
      <p:sp>
        <p:nvSpPr>
          <p:cNvPr id="3" name="文本框 2"/>
          <p:cNvSpPr txBox="1"/>
          <p:nvPr/>
        </p:nvSpPr>
        <p:spPr>
          <a:xfrm>
            <a:off x="1122045" y="3802380"/>
            <a:ext cx="2957195" cy="396240"/>
          </a:xfrm>
          <a:prstGeom prst="rect">
            <a:avLst/>
          </a:prstGeom>
          <a:noFill/>
        </p:spPr>
        <p:txBody>
          <a:bodyPr wrap="square" rtlCol="0">
            <a:spAutoFit/>
          </a:bodyPr>
          <a:lstStyle/>
          <a:p>
            <a:pPr algn="ctr"/>
            <a:endParaRPr lang="en-US" altLang="zh-CN" sz="2000" b="0">
              <a:latin typeface="微软雅黑" panose="020b0503020204020204" charset="-122"/>
            </a:endParaRPr>
          </a:p>
        </p:txBody>
      </p:sp>
      <p:sp>
        <p:nvSpPr>
          <p:cNvPr id="4" name="文本框 3"/>
          <p:cNvSpPr txBox="1"/>
          <p:nvPr/>
        </p:nvSpPr>
        <p:spPr>
          <a:xfrm>
            <a:off x="5203190" y="3802380"/>
            <a:ext cx="3221990" cy="396240"/>
          </a:xfrm>
          <a:prstGeom prst="rect">
            <a:avLst/>
          </a:prstGeom>
          <a:noFill/>
        </p:spPr>
        <p:txBody>
          <a:bodyPr wrap="square" rtlCol="0">
            <a:spAutoFit/>
          </a:bodyPr>
          <a:lstStyle/>
          <a:p>
            <a:pPr algn="ctr"/>
            <a:endParaRPr lang="en-US" altLang="zh-CN" sz="2000" b="0">
              <a:latin typeface="微软雅黑" panose="020b0503020204020204" charset="-122"/>
            </a:endParaRPr>
          </a:p>
        </p:txBody>
      </p:sp>
      <p:sp>
        <p:nvSpPr>
          <p:cNvPr id="5" name="文本框 4"/>
          <p:cNvSpPr txBox="1"/>
          <p:nvPr/>
        </p:nvSpPr>
        <p:spPr>
          <a:xfrm>
            <a:off x="979805" y="6115050"/>
            <a:ext cx="3159125" cy="396240"/>
          </a:xfrm>
          <a:prstGeom prst="rect">
            <a:avLst/>
          </a:prstGeom>
          <a:noFill/>
        </p:spPr>
        <p:txBody>
          <a:bodyPr wrap="square" rtlCol="0">
            <a:spAutoFit/>
          </a:bodyPr>
          <a:lstStyle/>
          <a:p>
            <a:pPr algn="ctr"/>
            <a:endParaRPr lang="en-US" altLang="zh-CN" sz="2000" b="0">
              <a:latin typeface="微软雅黑" panose="020b0503020204020204" charset="-122"/>
            </a:endParaRPr>
          </a:p>
        </p:txBody>
      </p:sp>
      <p:sp>
        <p:nvSpPr>
          <p:cNvPr id="7" name="文本框 6"/>
          <p:cNvSpPr txBox="1"/>
          <p:nvPr/>
        </p:nvSpPr>
        <p:spPr>
          <a:xfrm>
            <a:off x="5132070" y="6106160"/>
            <a:ext cx="3415665" cy="396240"/>
          </a:xfrm>
          <a:prstGeom prst="rect">
            <a:avLst/>
          </a:prstGeom>
          <a:noFill/>
        </p:spPr>
        <p:txBody>
          <a:bodyPr wrap="square" rtlCol="0">
            <a:spAutoFit/>
          </a:bodyPr>
          <a:lstStyle/>
          <a:p>
            <a:pPr algn="ctr"/>
            <a:endParaRPr lang="en-US" altLang="zh-CN" sz="2000" b="0">
              <a:latin typeface="微软雅黑" panose="020b0503020204020204" charset="-122"/>
            </a:endParaRPr>
          </a:p>
        </p:txBody>
      </p:sp>
      <p:pic>
        <p:nvPicPr>
          <p:cNvPr id="20" name="New picture" title=""/>
          <p:cNvPicPr/>
          <p:nvPr/>
        </p:nvPicPr>
        <p:blipFill>
          <a:blip r:embed="rId6"/>
          <a:stretch>
            <a:fillRect/>
          </a:stretch>
        </p:blipFill>
        <p:spPr>
          <a:xfrm>
            <a:off x="1016000" y="1905000"/>
            <a:ext cx="3429000" cy="1905000"/>
          </a:xfrm>
          <a:prstGeom prst="rect">
            <a:avLst/>
          </a:prstGeom>
        </p:spPr>
      </p:pic>
      <p:pic>
        <p:nvPicPr>
          <p:cNvPr id="21" name="New picture" title=""/>
          <p:cNvPicPr/>
          <p:nvPr/>
        </p:nvPicPr>
        <p:blipFill>
          <a:blip r:embed="rId7"/>
          <a:stretch>
            <a:fillRect/>
          </a:stretch>
        </p:blipFill>
        <p:spPr>
          <a:xfrm>
            <a:off x="5080000" y="1905000"/>
            <a:ext cx="3429000" cy="1905000"/>
          </a:xfrm>
          <a:prstGeom prst="rect">
            <a:avLst/>
          </a:prstGeom>
        </p:spPr>
      </p:pic>
      <p:pic>
        <p:nvPicPr>
          <p:cNvPr id="22" name="New picture" title=""/>
          <p:cNvPicPr/>
          <p:nvPr/>
        </p:nvPicPr>
        <p:blipFill>
          <a:blip r:embed="rId8"/>
          <a:stretch>
            <a:fillRect/>
          </a:stretch>
        </p:blipFill>
        <p:spPr>
          <a:xfrm>
            <a:off x="1016000" y="4254500"/>
            <a:ext cx="3429000" cy="1905000"/>
          </a:xfrm>
          <a:prstGeom prst="rect">
            <a:avLst/>
          </a:prstGeom>
        </p:spPr>
      </p:pic>
    </p:spTree>
  </p:cSld>
  <p:clrMapOvr>
    <a:masterClrMapping/>
  </p:clrMapOvr>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2"/>
          <p:cNvPicPr>
            <a:picLocks noChangeAspect="1"/>
          </p:cNvPicPr>
          <p:nvPr/>
        </p:nvPicPr>
        <p:blipFill>
          <a:blip r:embed="rId2"/>
          <a:stretch>
            <a:fillRect/>
          </a:stretch>
        </p:blipFill>
        <p:spPr>
          <a:xfrm>
            <a:off x="635" y="0"/>
            <a:ext cx="11518900" cy="6479540"/>
          </a:xfrm>
          <a:prstGeom prst="rect">
            <a:avLst/>
          </a:prstGeom>
        </p:spPr>
      </p:pic>
      <p:pic>
        <p:nvPicPr>
          <p:cNvPr id="6" name="图片 5" descr="MDR icon"/>
          <p:cNvPicPr>
            <a:picLocks noChangeAspect="1"/>
          </p:cNvPicPr>
          <p:nvPr/>
        </p:nvPicPr>
        <p:blipFill>
          <a:blip r:embed="rId3"/>
          <a:stretch>
            <a:fillRect/>
          </a:stretch>
        </p:blipFill>
        <p:spPr>
          <a:xfrm>
            <a:off x="9060180" y="5775960"/>
            <a:ext cx="2278380" cy="556260"/>
          </a:xfrm>
          <a:prstGeom prst="rect">
            <a:avLst/>
          </a:prstGeom>
        </p:spPr>
      </p:pic>
      <p:sp>
        <p:nvSpPr>
          <p:cNvPr id="10" name="文本框 9"/>
          <p:cNvSpPr txBox="1"/>
          <p:nvPr>
            <p:custDataLst>
              <p:tags r:id="rId4"/>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诊断评估</a:t>
            </a:r>
          </a:p>
        </p:txBody>
      </p:sp>
      <p:sp>
        <p:nvSpPr>
          <p:cNvPr id="19" name="矩形 18"/>
          <p:cNvSpPr txBox="1"/>
          <p:nvPr>
            <p:custDataLst>
              <p:tags r:id="rId5"/>
            </p:custDataLst>
          </p:nvPr>
        </p:nvSpPr>
        <p:spPr>
          <a:xfrm>
            <a:off x="724535" y="1457960"/>
            <a:ext cx="10542270" cy="3749040"/>
          </a:xfrm>
          <a:prstGeom prst="rect">
            <a:avLst/>
          </a:prstGeom>
        </p:spPr>
        <p:txBody>
          <a:bodyPr wrap="square">
            <a:spAutoFit/>
          </a:bodyPr>
          <a:lstStyle/>
          <a:p>
            <a:r>
              <a:rPr lang="zh-CN" altLang="en-US" sz="2000" b="0">
                <a:solidFill>
                  <a:schemeClr val="tx1"/>
                </a:solidFill>
                <a:latin typeface="微软雅黑" panose="020b0503020204020204" charset="-122"/>
                <a:cs typeface="+mn-ea"/>
                <a:sym typeface="+mn-lt"/>
              </a:rPr>
              <a:t>诊断评估</a:t>
            </a:r>
          </a:p>
          <a:p>
            <a:r>
              <a:rPr lang="zh-CN" altLang="en-US" sz="2000" b="0">
                <a:solidFill>
                  <a:schemeClr val="tx1"/>
                </a:solidFill>
                <a:latin typeface="微软雅黑" panose="020b0503020204020204" charset="-122"/>
                <a:cs typeface="+mn-ea"/>
                <a:sym typeface="+mn-lt"/>
              </a:rPr>
              <a:t>1.初步诊断：恶性肿瘤维持化学治疗。</a:t>
            </a:r>
          </a:p>
          <a:p>
            <a:r>
              <a:rPr lang="zh-CN" altLang="en-US" sz="2000" b="0">
                <a:solidFill>
                  <a:schemeClr val="tx1"/>
                </a:solidFill>
                <a:latin typeface="微软雅黑" panose="020b0503020204020204" charset="-122"/>
                <a:cs typeface="+mn-ea"/>
                <a:sym typeface="+mn-lt"/>
              </a:rPr>
              <a:t>
急性髓系白血病。</a:t>
            </a:r>
          </a:p>
          <a:p>
            <a:r>
              <a:rPr lang="zh-CN" altLang="en-US" sz="2000" b="0">
                <a:solidFill>
                  <a:schemeClr val="tx1"/>
                </a:solidFill>
                <a:latin typeface="微软雅黑" panose="020b0503020204020204" charset="-122"/>
                <a:cs typeface="+mn-ea"/>
                <a:sym typeface="+mn-lt"/>
              </a:rPr>
              <a:t>
肺部感染。</a:t>
            </a:r>
          </a:p>
          <a:p>
            <a:r>
              <a:rPr lang="zh-CN" altLang="en-US" sz="2000" b="0">
                <a:solidFill>
                  <a:schemeClr val="tx1"/>
                </a:solidFill>
                <a:latin typeface="微软雅黑" panose="020b0503020204020204" charset="-122"/>
                <a:cs typeface="+mn-ea"/>
                <a:sym typeface="+mn-lt"/>
              </a:rPr>
              <a:t>
二型糖尿病。</a:t>
            </a:r>
          </a:p>
          <a:p>
            <a:r>
              <a:rPr lang="zh-CN" altLang="en-US" sz="2000" b="0">
                <a:solidFill>
                  <a:schemeClr val="tx1"/>
                </a:solidFill>
                <a:latin typeface="微软雅黑" panose="020b0503020204020204" charset="-122"/>
                <a:cs typeface="+mn-ea"/>
                <a:sym typeface="+mn-lt"/>
              </a:rPr>
              <a:t>
高血压。</a:t>
            </a:r>
          </a:p>
          <a:p>
            <a:r>
              <a:rPr lang="zh-CN" altLang="en-US" sz="2000" b="0">
                <a:solidFill>
                  <a:schemeClr val="tx1"/>
                </a:solidFill>
                <a:latin typeface="微软雅黑" panose="020b0503020204020204" charset="-122"/>
                <a:cs typeface="+mn-ea"/>
                <a:sym typeface="+mn-lt"/>
              </a:rPr>
              <a:t>2.诊断依据：血培养屎肠球菌、大肠埃希菌、肺炎克雷伯菌</a:t>
            </a:r>
          </a:p>
          <a:p>
            <a:r>
              <a:rPr lang="zh-CN" altLang="en-US" sz="2000" b="0">
                <a:solidFill>
                  <a:schemeClr val="tx1"/>
                </a:solidFill>
                <a:latin typeface="微软雅黑" panose="020b0503020204020204" charset="-122"/>
                <a:cs typeface="+mn-ea"/>
                <a:sym typeface="+mn-lt"/>
              </a:rPr>
              <a:t>3.鉴别诊断：排除肺结核: T-SPOT阴性</a:t>
            </a:r>
          </a:p>
        </p:txBody>
      </p:sp>
    </p:spTree>
  </p:cSld>
  <p:clrMapOvr>
    <a:masterClrMapping/>
  </p:clrMapOvr>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2"/>
          <p:cNvPicPr>
            <a:picLocks noChangeAspect="1"/>
          </p:cNvPicPr>
          <p:nvPr/>
        </p:nvPicPr>
        <p:blipFill>
          <a:blip r:embed="rId2"/>
          <a:stretch>
            <a:fillRect/>
          </a:stretch>
        </p:blipFill>
        <p:spPr>
          <a:xfrm>
            <a:off x="635" y="0"/>
            <a:ext cx="11518900" cy="6479540"/>
          </a:xfrm>
          <a:prstGeom prst="rect">
            <a:avLst/>
          </a:prstGeom>
        </p:spPr>
      </p:pic>
      <p:pic>
        <p:nvPicPr>
          <p:cNvPr id="6" name="图片 5" descr="MDR icon"/>
          <p:cNvPicPr>
            <a:picLocks noChangeAspect="1"/>
          </p:cNvPicPr>
          <p:nvPr/>
        </p:nvPicPr>
        <p:blipFill>
          <a:blip r:embed="rId3"/>
          <a:stretch>
            <a:fillRect/>
          </a:stretch>
        </p:blipFill>
        <p:spPr>
          <a:xfrm>
            <a:off x="9060180" y="5775960"/>
            <a:ext cx="2278380" cy="556260"/>
          </a:xfrm>
          <a:prstGeom prst="rect">
            <a:avLst/>
          </a:prstGeom>
        </p:spPr>
      </p:pic>
      <p:sp>
        <p:nvSpPr>
          <p:cNvPr id="10" name="文本框 9"/>
          <p:cNvSpPr txBox="1"/>
          <p:nvPr>
            <p:custDataLst>
              <p:tags r:id="rId4"/>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治疗过程</a:t>
            </a:r>
          </a:p>
        </p:txBody>
      </p:sp>
      <p:sp>
        <p:nvSpPr>
          <p:cNvPr id="19" name="矩形 18"/>
          <p:cNvSpPr txBox="1"/>
          <p:nvPr>
            <p:custDataLst>
              <p:tags r:id="rId5"/>
            </p:custDataLst>
          </p:nvPr>
        </p:nvSpPr>
        <p:spPr>
          <a:xfrm>
            <a:off x="725170" y="1457960"/>
            <a:ext cx="10541635" cy="3139440"/>
          </a:xfrm>
          <a:prstGeom prst="rect">
            <a:avLst/>
          </a:prstGeom>
        </p:spPr>
        <p:txBody>
          <a:bodyPr wrap="square">
            <a:spAutoFit/>
          </a:bodyPr>
          <a:lstStyle/>
          <a:p>
            <a:r>
              <a:rPr lang="en-US" altLang="en-US" sz="2000" b="0">
                <a:solidFill>
                  <a:schemeClr val="tx1"/>
                </a:solidFill>
                <a:latin typeface="微软雅黑" panose="020b0503020204020204" charset="-122"/>
                <a:cs typeface="+mn-ea"/>
                <a:sym typeface="+mn-lt"/>
              </a:rPr>
              <a:t>1.药物：2026.3.20予以伏立康唑0.2gbd抗真菌➕磷甲酸钠氯化钠注射液3gQ12抗病毒治疗。加用甲强龙20mg抗炎雾化剂。进猪人免疫球蛋白注射液，增强免疫。</a:t>
            </a:r>
          </a:p>
          <a:p>
            <a:r>
              <a:rPr lang="en-US" altLang="en-US" sz="2000" b="0">
                <a:solidFill>
                  <a:schemeClr val="tx1"/>
                </a:solidFill>
                <a:latin typeface="微软雅黑" panose="020b0503020204020204" charset="-122"/>
                <a:cs typeface="+mn-ea"/>
                <a:sym typeface="+mn-lt"/>
              </a:rPr>
              <a:t>
2026.3.23，患者目前体温恢复正常，炎症指标较明显下降。抗感染治疗方案有效。在已有的抗感染治疗基础上➕用美罗培南</a:t>
            </a:r>
          </a:p>
          <a:p>
            <a:r>
              <a:rPr lang="en-US" altLang="en-US" sz="2000" b="0">
                <a:solidFill>
                  <a:schemeClr val="tx1"/>
                </a:solidFill>
                <a:latin typeface="微软雅黑" panose="020b0503020204020204" charset="-122"/>
                <a:cs typeface="+mn-ea"/>
                <a:sym typeface="+mn-lt"/>
              </a:rPr>
              <a:t>
2026.3.29予以注射用盐酸万古霉素1g q12h➕磷甲酸钠氯化钠注射液3gqd抗病毒治疗，继续与美罗培南1gQ8h联合注射用伏立康唑0.2gbid抗真菌。甲强龙20mg抗炎，雾化，氯化钙补钙、补钾，降肝酶升白，升血小板等对症支持治疗。</a:t>
            </a:r>
          </a:p>
          <a:p>
            <a:r>
              <a:rPr lang="en-US" altLang="en-US" sz="2000" b="0">
                <a:solidFill>
                  <a:schemeClr val="tx1"/>
                </a:solidFill>
                <a:latin typeface="微软雅黑" panose="020b0503020204020204" charset="-122"/>
                <a:cs typeface="+mn-ea"/>
                <a:sym typeface="+mn-lt"/>
              </a:rPr>
              <a:t>2.手术：无</a:t>
            </a:r>
          </a:p>
        </p:txBody>
      </p:sp>
    </p:spTree>
  </p:cSld>
  <p:clrMapOvr>
    <a:masterClrMapping/>
  </p:clrMapOvr>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2"/>
          <p:cNvPicPr>
            <a:picLocks noChangeAspect="1"/>
          </p:cNvPicPr>
          <p:nvPr/>
        </p:nvPicPr>
        <p:blipFill>
          <a:blip r:embed="rId2"/>
          <a:stretch>
            <a:fillRect/>
          </a:stretch>
        </p:blipFill>
        <p:spPr>
          <a:xfrm>
            <a:off x="635" y="0"/>
            <a:ext cx="11518900" cy="6479540"/>
          </a:xfrm>
          <a:prstGeom prst="rect">
            <a:avLst/>
          </a:prstGeom>
        </p:spPr>
      </p:pic>
      <p:pic>
        <p:nvPicPr>
          <p:cNvPr id="6" name="图片 5" descr="MDR icon"/>
          <p:cNvPicPr>
            <a:picLocks noChangeAspect="1"/>
          </p:cNvPicPr>
          <p:nvPr/>
        </p:nvPicPr>
        <p:blipFill>
          <a:blip r:embed="rId3"/>
          <a:stretch>
            <a:fillRect/>
          </a:stretch>
        </p:blipFill>
        <p:spPr>
          <a:xfrm>
            <a:off x="9060180" y="5775960"/>
            <a:ext cx="2278380" cy="556260"/>
          </a:xfrm>
          <a:prstGeom prst="rect">
            <a:avLst/>
          </a:prstGeom>
        </p:spPr>
      </p:pic>
      <p:sp>
        <p:nvSpPr>
          <p:cNvPr id="10" name="文本框 9"/>
          <p:cNvSpPr txBox="1"/>
          <p:nvPr>
            <p:custDataLst>
              <p:tags r:id="rId4"/>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治疗过程</a:t>
            </a:r>
          </a:p>
        </p:txBody>
      </p:sp>
      <p:sp>
        <p:nvSpPr>
          <p:cNvPr id="19" name="矩形 18"/>
          <p:cNvSpPr txBox="1"/>
          <p:nvPr>
            <p:custDataLst>
              <p:tags r:id="rId5"/>
            </p:custDataLst>
          </p:nvPr>
        </p:nvSpPr>
        <p:spPr>
          <a:xfrm>
            <a:off x="725170" y="1457960"/>
            <a:ext cx="10541635" cy="3749040"/>
          </a:xfrm>
          <a:prstGeom prst="rect">
            <a:avLst/>
          </a:prstGeom>
        </p:spPr>
        <p:txBody>
          <a:bodyPr wrap="square">
            <a:spAutoFit/>
          </a:bodyPr>
          <a:lstStyle/>
          <a:p>
            <a:r>
              <a:rPr lang="en-US" altLang="en-US" sz="2000" b="0">
                <a:solidFill>
                  <a:schemeClr val="tx1"/>
                </a:solidFill>
                <a:latin typeface="微软雅黑" panose="020b0503020204020204" charset="-122"/>
                <a:cs typeface="+mn-ea"/>
                <a:sym typeface="+mn-lt"/>
              </a:rPr>
              <a:t>3.微生物/病理结果：血培养屎肠球菌、大肠埃希菌、肺炎克雷伯菌</a:t>
            </a:r>
          </a:p>
          <a:p>
            <a:r>
              <a:rPr lang="en-US" altLang="en-US" sz="2000" b="0">
                <a:solidFill>
                  <a:schemeClr val="tx1"/>
                </a:solidFill>
                <a:latin typeface="微软雅黑" panose="020b0503020204020204" charset="-122"/>
                <a:cs typeface="+mn-ea"/>
                <a:sym typeface="+mn-lt"/>
              </a:rPr>
              <a:t>4.方案调整：2026.3.31：因患者昨夜仍有高热。停用盐酸万古霉素，予以万古霉素针1gQ12➕依拉环素50mgQ12h➕美罗培南1mg8h➕氟利康唑0.2gbid抗感染治疗。</a:t>
            </a:r>
          </a:p>
          <a:p>
            <a:r>
              <a:rPr lang="en-US" altLang="en-US" sz="2000" b="0">
                <a:solidFill>
                  <a:schemeClr val="tx1"/>
                </a:solidFill>
                <a:latin typeface="微软雅黑" panose="020b0503020204020204" charset="-122"/>
                <a:cs typeface="+mn-ea"/>
                <a:sym typeface="+mn-lt"/>
              </a:rPr>
              <a:t>5.指标追踪：2026.3.30体温：39.7℃，crp:221.47,中性粒细胞绝对数：0.0</a:t>
            </a:r>
          </a:p>
          <a:p>
            <a:r>
              <a:rPr lang="en-US" altLang="en-US" sz="2000" b="0">
                <a:solidFill>
                  <a:schemeClr val="tx1"/>
                </a:solidFill>
                <a:latin typeface="微软雅黑" panose="020b0503020204020204" charset="-122"/>
                <a:cs typeface="+mn-ea"/>
                <a:sym typeface="+mn-lt"/>
              </a:rPr>
              <a:t>
2026.3.31体温：38.3℃，crp:250.47,中性粒细胞绝对数：0.0</a:t>
            </a:r>
          </a:p>
          <a:p>
            <a:r>
              <a:rPr lang="en-US" altLang="en-US" sz="2000" b="0">
                <a:solidFill>
                  <a:schemeClr val="tx1"/>
                </a:solidFill>
                <a:latin typeface="微软雅黑" panose="020b0503020204020204" charset="-122"/>
                <a:cs typeface="+mn-ea"/>
                <a:sym typeface="+mn-lt"/>
              </a:rPr>
              <a:t>
2026.4.1体温：37.8℃,crp:218.5,中性粒细胞绝对数：0.0</a:t>
            </a:r>
          </a:p>
          <a:p>
            <a:r>
              <a:rPr lang="en-US" altLang="en-US" sz="2000" b="0">
                <a:solidFill>
                  <a:schemeClr val="tx1"/>
                </a:solidFill>
                <a:latin typeface="微软雅黑" panose="020b0503020204020204" charset="-122"/>
                <a:cs typeface="+mn-ea"/>
                <a:sym typeface="+mn-lt"/>
              </a:rPr>
              <a:t>
2026.4.2体温；38.6℃,crp210.2,中性粒细胞绝对数：0.0</a:t>
            </a:r>
          </a:p>
          <a:p>
            <a:r>
              <a:rPr lang="en-US" altLang="en-US" sz="2000" b="0">
                <a:solidFill>
                  <a:schemeClr val="tx1"/>
                </a:solidFill>
                <a:latin typeface="微软雅黑" panose="020b0503020204020204" charset="-122"/>
                <a:cs typeface="+mn-ea"/>
                <a:sym typeface="+mn-lt"/>
              </a:rPr>
              <a:t>
2026.4.3体温：37.8℃,crp:202.5,中性粒细胞绝对数：0.0</a:t>
            </a:r>
          </a:p>
        </p:txBody>
      </p:sp>
    </p:spTree>
  </p:cSld>
  <p:clrMapOvr>
    <a:masterClrMapping/>
  </p:clrMapOvr>
  <p:transition/>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DIAGRAM_VIRTUALLY_FRAME" val="{&quot;height&quot;:273.45,&quot;left&quot;:146.55,&quot;top&quot;:130.3,&quot;width&quot;:658.05}"/>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DIAGRAM_VIRTUALLY_FRAME" val="{&quot;height&quot;:273.45,&quot;left&quot;:146.55,&quot;top&quot;:130.3,&quot;width&quot;:658.05}"/>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DIAGRAM_VIRTUALLY_FRAME" val="{&quot;height&quot;:273.45,&quot;left&quot;:146.55,&quot;top&quot;:130.3,&quot;width&quot;:658.05}"/>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DIAGRAM_VIRTUALLY_FRAME" val="{&quot;height&quot;:273.45,&quot;left&quot;:146.55,&quot;top&quot;:130.3,&quot;width&quot;:658.05}"/>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DIAGRAM_VIRTUALLY_FRAME" val="{&quot;height&quot;:273.45,&quot;left&quot;:146.55,&quot;top&quot;:130.3,&quot;width&quot;:658.05}"/>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AS_NET" val="4.0.30319.42000"/>
  <p:tag name="AS_OS" val="Microsoft Windows NT 10.0.14393.0"/>
  <p:tag name="AS_RELEASE_DATE" val="2024.12.14"/>
  <p:tag name="AS_TITLE" val="Aspose.Slides for .NET 4.0 Client Profile"/>
  <p:tag name="AS_VERSION" val="24.12"/>
</p:tagLst>
</file>

<file path=ppt/tags/tag3.xml><?xml version="1.0" encoding="utf-8"?>
<p:tagLst xmlns:p="http://schemas.openxmlformats.org/presentationml/2006/main">
  <p:tag name="KSO_WM_DIAGRAM_VIRTUALLY_FRAME" val="{&quot;height&quot;:273.45,&quot;left&quot;:146.55,&quot;top&quot;:130.3,&quot;width&quot;:658.05}"/>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DIAGRAM_VIRTUALLY_FRAME" val="{&quot;height&quot;:273.45,&quot;left&quot;:146.55,&quot;top&quot;:130.3,&quot;width&quot;:658.05}"/>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DIAGRAM_VIRTUALLY_FRAME" val="{&quot;height&quot;:273.45,&quot;left&quot;:146.55,&quot;top&quot;:130.3,&quot;width&quot;:658.05}"/>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DIAGRAM_VIRTUALLY_FRAME" val="{&quot;height&quot;:273.45,&quot;left&quot;:146.55,&quot;top&quot;:130.3,&quot;width&quot;:658.05}"/>
</p:tagLst>
</file>

<file path=ppt/theme/theme1.xml><?xml version="1.0" encoding="utf-8"?>
<a:theme xmlns:r="http://schemas.openxmlformats.org/officeDocument/2006/relationships"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微软雅黑" panose="020b0503020204020204" charset="-122"/>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微软雅黑" panose="020b0503020204020204" charset="-122"/>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自定义</PresentationFormat>
  <Paragraphs>47</Paragraphs>
  <Slides>12</Slides>
  <Notes>1</Notes>
  <TotalTime>0</TotalTime>
  <HiddenSlides>0</HiddenSlides>
  <MMClips>0</MMClips>
  <ScaleCrop>0</ScaleCrop>
  <HeadingPairs>
    <vt:vector baseType="variant" size="6">
      <vt:variant>
        <vt:lpstr>Fonts used</vt:lpstr>
      </vt:variant>
      <vt:variant>
        <vt:i4>7</vt:i4>
      </vt:variant>
      <vt:variant>
        <vt:lpstr>Theme</vt:lpstr>
      </vt:variant>
      <vt:variant>
        <vt:i4>1</vt:i4>
      </vt:variant>
      <vt:variant>
        <vt:lpstr>Slide Titles</vt:lpstr>
      </vt:variant>
      <vt:variant>
        <vt:i4>12</vt:i4>
      </vt:variant>
    </vt:vector>
  </HeadingPairs>
  <TitlesOfParts>
    <vt:vector baseType="lpstr" size="20">
      <vt:lpstr>Arial</vt:lpstr>
      <vt:lpstr>Calibri</vt:lpstr>
      <vt:lpstr>Calibri Light</vt:lpstr>
      <vt:lpstr>Arial Regular</vt:lpstr>
      <vt:lpstr>微软雅黑</vt:lpstr>
      <vt:lpstr>Times New Roman</vt:lpstr>
      <vt:lpstr>Courier New</vt:lpstr>
      <vt:lpstr>WPS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.NET</Application>
  <AppVersion>24.1200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cp:lastModifiedBy>国际循环</cp:lastModifiedBy>
  <cp:revision>45</cp:revision>
  <dcterms:created xsi:type="dcterms:W3CDTF">2025-04-26T19:54:00Z</dcterms:created>
  <dcterms:modified xsi:type="dcterms:W3CDTF">2026-04-03T08:04:08Z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ICV">
    <vt:lpwstr>37B64F04178DAFC60E3A0D687883D5A4_43</vt:lpwstr>
  </property>
  <property fmtid="{D5CDD505-2E9C-101B-9397-08002B2CF9AE}" pid="3" name="KSOProductBuildVer">
    <vt:lpwstr>2052-12.1.0.23125</vt:lpwstr>
  </property>
</Properties>
</file>