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PCT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1.疗效评价：达到临床治愈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2.局限性：未进行血ngs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3.结论：强化病原学筛查可改善预后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一例二次肝移植术后感染病例报告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1.独特性：二次肝移植，术后VRE感染，万古霉素耐药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2.背景：39岁年轻患者二次肝移植后全身感染，多次呼吸衰竭合并脓毒症。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1.人口学信息：39岁，未婚，湖南华容县人，汉族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2.主诉：肝移植术后5月，为求再次肝移植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3.既往史：平素体健，无高血压病史，无结核病史，无手术史，无外伤史，无输血史，无药物过敏史，预防接种随当地进行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36.5°，脉搏100次/分，呼吸20次/分，血压108/64mmHg，发育正常，营养中等，慢性病容，自动体位，神志清楚，查体合作，正常步态，全身皮肤、巩膜有黄染，五官端正，无水肿，双肺呼音粗，未闻及湿啰音双下肢无水肿，生理反射灵敏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腹部CT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腹部CT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胸部腹部ct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1.初步诊断：肺部感染，腹腔感染，低蛋白血症，移植肝脓肿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2.诊断依据：肺部灌洗液，腹腔积液，检出耐药弗氏柠檬酸杆菌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3.鉴别诊断：排除肺结核t-spot耐药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1.药物：11.6-11.17美罗培南➕利奈唑胺➕替考拉宁11.17-12.4美罗培南12.4-12.24头孢哌酮舒巴坦➕依拉环素达➕卡泊芬净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2.手术：12月7号肝移植手术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3.微生物/病理结果：腹腔感染，肺泡灌洗液培养出耐药弗氏柠檬酸杆菌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4.方案调整：因美平，头孢他啶阿维巴坦耐药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5.指标追踪：PCT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39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2026-04-05T17:45:04Z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