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image" Target="../media/image6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7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799205" y="6090920"/>
            <a:ext cx="334200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0">
                <a:latin typeface="微软雅黑" panose="020b0503020204020204" charset="-122"/>
              </a:rPr>
              <a:t>白细胞，N%趋势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270000" y="2032000"/>
            <a:ext cx="8001000" cy="4064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1.疗效评价：依拉环素治CRAB疗效优，有效率88%+，病死率低且安全性好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2.局限性：治疗后培养转阴，未再复查ngs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3.结论：该例重症患者为CRAB感染，依拉环素对其抗菌活性强，临床治疗有效率高，能有效控制感染症状，降低病死率，且用药安全性良好，是该类感染的优选治疗药物之一。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一例腹主动脉瘤破裂合并重症肺炎患者的病例报告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1920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1.独特性：腹主动脉瘤破裂合并耐药菌肺炎形成恶性循环，病情进展快、致死率高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2.背景：这例腹主动脉瘤破裂患者，叠加失血性休克后的应激性免疫抑制，耐药菌感染的病原体清除难度大、感染控制周期长，与普通重症肺炎患者相比，更易发展为多器官功能障碍综合征（MODS）。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2529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1.人口学信息：61岁，男性，退休职员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2.主诉：患者2天前无明显诱因右侧 腰背部疼痛,逐渐转为腹痛,今晨腹痛加重, 自行测量血压测不出, 遂就诊于当地医院行腹主动 脉CTA, 提示腹主动脉瘤破裂伴右侧腹膜后血肿 , 急诊行腹主动脉造影、腹主动脉分支覆 膜支架腔内隔绝、腹主动脉瘤栓塞术,术后一般状态差,为求进一步治疗转入我科。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3.既往史：既往有高血压史8年, 口服硝苯地平控制血压, 最高血压160mmlg左右,血压控制 不详、否认糖尿病史、否认冠心病史、无输血史,无药物过敏史,无食物过敏史,预防接种史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2225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 T:36C, P: 112次/min, R：22次/min, BP:89/56mmHg, 腹部彭隆, 腹壁栈静脉无怒张, 未见肠型及蠕动波, 腹部压痛、无无反跳痛及 腹肌紧张,听诊 可闻及收缩期杂音,肠呜音活跃。双下肢动脉搏动减弱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辅助检查：当地医院：腹主动脉CTA-腹主动脉动脉瘤破裂, 右侧腹膜后血肺。腹部CT: 腹主动夹层伴腹腔积液 （考虑血性）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122045" y="3802380"/>
            <a:ext cx="295719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203190" y="3802380"/>
            <a:ext cx="3221990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79805" y="6115050"/>
            <a:ext cx="315912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132070" y="6106160"/>
            <a:ext cx="341566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1.初步诊断：腹主动脉瘤破裂，失血性休克，重症肺炎（CRAB）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2.诊断依据：肺泡灌洗液培养:鲍曼不动杆菌（CRAB）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3.鉴别诊断：排除病毒感染,呼吸道常见病毒阴性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1.药物：注射用依拉环素50mg，2次/日，美罗培南1g，3次/日，多粘菌素E甲磺酸钠200万单位雾化吸入，2次/日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2.手术：2026年1月27日，腹主动脉造影、腹主动脉分支覆 膜支架腔内隔绝、腹主动脉瘤栓塞术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3.微生物/病理结果：肺泡灌洗液培养:鲍曼不动杆菌（CRAB），依拉环素敏感，粘菌素敏感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4.方案调整：因肾功能不全持续血液滤过。当前抗生素无需调整剂量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5.指标追踪：动态监测体温，白细胞计数，降钙素原，病原学培养，痰液量及性状，肺部影像学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37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45</cp:revision>
  <dcterms:created xsi:type="dcterms:W3CDTF">2025-04-26T19:54:00Z</dcterms:created>
  <dcterms:modified xsi:type="dcterms:W3CDTF">2026-04-09T01:21:51Z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2052-12.1.0.23125</vt:lpwstr>
  </property>
</Properties>
</file>