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0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Relationship Id="rId9" Type="http://schemas.openxmlformats.org/officeDocument/2006/relationships/image" Target="../media/image9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1.疗效评价：经积极抗感染治疗 患者炎症指标及体温呈下降趋势，体温恢复正常。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3.结论：积极根据病原学结果精准抗感染，患者最终感染控制理想，体温正常，成功脱机，转入普通病房，维持治疗，病情稳定出院。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重症肺炎的抗感染治疗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1.独特性：肺泡灌洗液NGS提示鲍曼不动杆菌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2.背景：患者重症肺炎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1.人口学信息：患者70岁，老年女性。生于辽宁省。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2.主诉：反复咳痰无力1个月余，加重伴呼吸困难、意识不清1天。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3.既往史：甲亢病史8年，2025年于我院神经科住院诊断运动神经元病可能性大，2025年于我院呼吸科住院，诊断为：肺真菌感染，2型呼吸衰竭，肺部感染。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体温37.2度，心率：83次/分，呼吸15次/分，血压147 /91mmHg，血氧饱和度89%，查体：双肺呼吸音粗，可闻及散在干鸣音及痰鸣音。心率：83次/分，心律齐。双上肢肌力4级，下肢肌力5级，生理放射存在，病理放射未引出。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胸部CT提示：右肺中叶炎症病变可能，左肺上叶膜玻璃密度灶。肺泡灌洗液NGS提示鲍曼不动杆菌；卡他莫拉菌。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080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1.初步诊断：重症肺炎 呼吸衰竭 运动神经元病 甲状腺功能亢进症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2.诊断依据：肺泡灌洗液NGS 鲍曼不动杆菌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3.鉴别诊断：肺结核：NGS检测除外。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1.药物：比阿培南 0.3g Q12h ivgtt 8天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依拉环素 50mg Q12h ivgtt 6天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头孢哌酮舒巴坦 3.0g Q12h ivgtt 4天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3.微生物/病理结果：肺泡灌洗液NGS提示鲍曼不动杆菌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5.指标追踪：炎症指标及体温下降趋势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2026-04-11T11:39:15Z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