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Relationship Id="rId7" Type="http://schemas.openxmlformats.org/officeDocument/2006/relationships/image" Target="../media/image7.jpeg" /><Relationship Id="rId8" Type="http://schemas.openxmlformats.org/officeDocument/2006/relationships/image" Target="../media/image8.jpeg" /><Relationship Id="rId9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一例急性心肌梗死伴肺部感染病例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2834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1.独特性：患者手术后，出现解大量鲜血便，NGS检出安稳伊丽莎白菌，铜绿假单胞菌，光滑念珠菌，阴沟肠杆菌等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2.背景：患者今晨5:00左右无明显诱因出现胸痛、胸闷不适，程度剧烈，伴大汗、气短，我科医生急会诊，考虑急性心肌梗死，经一系列抢救，行ECMO支持。同时以“急性心肌梗死”收入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3444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1.人口学信息：49，男，职员，湖北武汉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2.主诉：胸痛、胸闷1小时余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3.既往史：有高血压病史、高脂血症病史；左足外伤手术史；否认糖尿病、冠心病等慢性病病史，否认乙肝、结核等传染病病史，否认食物药物过敏，有吸烟史，10支/天，20余年；否认饮酒史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6187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体温36.5C 脉搏90次/分 呼吸20次/分 血压110/70mmHg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一般情况：发育正常，营养中等，正常面容，表情自如，体型适中，步入病房，步态正常，自主体位，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全身皮肤巩膜无黄染，浅表淋巴结无肿大。颈软，气管居中，甲状腺不大。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胸骨无压痛。双肺呼吸音清，未闻及干湿啰音。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心率90次/分，律齐，各瓣膜听诊区未闻及病理性杂音。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腹平软，无压痛及反跳痛，肝脾肋下未及，Muphy征（-），肾区无叩击痛，肠呜音正常，双下肢无水肿，肌力、肌张力及感觉正常。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2026.2.3我院急诊心电图示:窦性心率，V4-V6导联ST段明显压低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429000" cy="1905000"/>
          </a:xfrm>
          <a:prstGeom prst="rect">
            <a:avLst/>
          </a:prstGeom>
        </p:spPr>
      </p:pic>
      <p:pic>
        <p:nvPicPr>
          <p:cNvPr id="22" name="New picture" title=""/>
          <p:cNvPicPr/>
          <p:nvPr/>
        </p:nvPicPr>
        <p:blipFill>
          <a:blip r:embed="rId8"/>
          <a:stretch>
            <a:fillRect/>
          </a:stretch>
        </p:blipFill>
        <p:spPr>
          <a:xfrm>
            <a:off x="1016000" y="4254500"/>
            <a:ext cx="3429000" cy="1905000"/>
          </a:xfrm>
          <a:prstGeom prst="rect">
            <a:avLst/>
          </a:prstGeom>
        </p:spPr>
      </p:pic>
      <p:pic>
        <p:nvPicPr>
          <p:cNvPr id="23" name="New picture" title=""/>
          <p:cNvPicPr/>
          <p:nvPr/>
        </p:nvPicPr>
        <p:blipFill>
          <a:blip r:embed="rId9"/>
          <a:stretch>
            <a:fillRect/>
          </a:stretch>
        </p:blipFill>
        <p:spPr>
          <a:xfrm>
            <a:off x="5080000" y="42545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1369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1.初步诊断：1急性非ST段抬高型心肌梗死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2心律失常电风暴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3心室颤动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4心源性休克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5Killiplv级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6高血压病3级（扱高危）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7高脂血症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2.诊断依据：患者因“胸痛、胸闷1小时余”入院；结合入院后心电图、查血及冠脉造累明确诊断。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3.鉴别诊断：1.冠状动脉粥样硬化型心脏病 心纹痛：患者既往多有高血压、高脂血症、糖尿病、吸烟史，可出现胸痛、肩背痛、咽喉不适，发作多有劳累，感染，情绪波动等诱因，持续时间长，多超过十分钟。不超过半个小时，含服确酸甘油可有所缓解。心电图可有ST段压低，T波低平或倒置。典型的症状、心电图的动态变化、肌钙蛋日的测定、心脏多排CT、冠状动脉造累均有助于鉴别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2.主动脉夹层：患者多有高血压病史且血压控制差，多于激动、剧烈活动、劳累后出现剧烈的腰背部疼痛，硝酸酯类药物镇痛效果差，疼痛时心电图无明显变化。彩超可见主动脉增宽或内膜片。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3.消化道疾病如消化道溃疡、返流性食管炎等。疼痛发作多与进食或空腹有关，持续时间长，抑酸药有效，心电图无明显变化。上消化道造影或电子胃镜可鉴别。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4.心脏神经官能症 多见于更年期女性，症状重而体征轻，多于情绪激动后出现持换时间长，吸气后可源解，无冠脉病变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5577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1.药物：2026/2/3-2/7美罗培南1gq8h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2026/2/3-2/21替考拉宁0.4gqd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2026/2/3-3/9卡泊芬净50mgqd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2026/2/7-2/16哌拉西林钠他唑巴坦钠4.5g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2026/2/16-2/16米诺环素0.1g口服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2026/2/16-2/21依拉环素75mgq12h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2026/2/23-3/2舒普深3gq8h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2026/3/2-3/9利奈唑胺0.6gq8h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2026/3/2-3/9美罗培南1gq8h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2.手术：2026/2/3主动脉-冠状动脉搭桥手术(其他)+冠状动脉肌桥松解术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3.微生物/病理结果：检出暗纹伊丽莎白菌，溶血葡萄球菌，光滑念珠菌，铜绿假单胞菌，巨细胞病毒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4.方案调整：2026/2/16哌拉西林钠舒巴坦钠替换为依拉环素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5.指标追踪：患者发热,CRP持续升高2.16-2.21使用依拉环素,经治疗后体温降至正常，CRP下降明显。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1.疗效评价：患者检出检出暗纹伊丽莎白菌，溶血葡萄球菌，光滑念珠菌，铜绿假单胞菌，巨细胞病毒,,立即制定用药方案,症状体征明显好转，治疗有效。治疗过程中无肝肾功能损伤。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2.局限性：/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3.结论：病人诊疗过程中，应密切关注患者体征，依据病情及时制定并调整治疗方案，达到疗效。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68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2026-04-12T18:14:00Z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