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1.疗效评价：本例患者的抗感染治疗达到微生物学治愈，体温，感染指标好转，痰液减少，呼吸机下调，顺利脱机拔管，且没有出现脏器损伤等副作用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2.局限性：未留取ngs检测耐药基因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3.结论：静脉联合雾化抗感染治疗CRAB引起的肺炎疗效显著，依拉环素安全性好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一例右下肢动脉栓塞并重症肺炎患者的病例报告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1.独特性：患者高龄，既往肺部恶性肿瘤，肺叶切除手术史，肺功能及免疫力均差，大手术后反复肺部感染，治疗难度大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2.背景：下肢动脉栓塞，右下肢截肢，插管时间长，肺部鲍曼不动杆菌CRAB感染，经充分痰液引流，美罗培南，依拉环素，多粘菌素e雾化联合抗感染，顺利脱机转出ICU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1.人口学信息：70岁男性，警务退休人员，吉林通化居住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2.主诉：患者于7年前无明显诱因出现右下肢发凉、疼痛、麻木, 伴有间歇性玻行, 伴有 小腿酸胀感, 短哲休息有所好转, 1天前上述症状加重, 并出现右下肢感觉运动 功能障碍, 于外院行下肢CTA提示下肢动脉血栓形成。现患者及家属为求进一步 诊治就诊于我院, 门诊以 "下肢动脉血栓形成" 收入血管外科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3.既往史：既往有高血压史10余年,血压控制尚可、否认糖尿病史、否认冠心病史、无输血 史, 无药物过敏史, 无食物过敏史, 预防接种史不详, 有手术史7年前肺癌手术 史, 无外伤史, 有其他既往史： 既往陈旧性脑梗病史, 既往房颤病史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T:36.8'C, P：78次/min, R: 18饮/min, BP:136/78mmHig, 身高：170cm,体重50kg，双下肢皮肤干燥, 汗毛稀疏, 浅静脉略充盈。右小腿至足部皮肤温度逐渐低 尤以足部为重,左侧股动脉搏动 (++) , 右侧股动脉、腥动脉、足背动脉、胚后动脉未触及。花 红试验左侧5秒,右侧大于15秒,感觉运动功能障碍。双下肢深静脉系统未见异常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下肢CTA （外院） 提示： 下肢动脉硬化闭塞症, 右侧骼动脉血栓形成, 右下肢动 脉血栓形成。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入院肺DR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1.初步诊断：右髂动脉血栓形成，下肢动脉硬化闭塞症，重症肺炎，急性呼吸衰竭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2.诊断依据：肺泡灌洗液培养:鲍曼不动杆菌CRAB，肺部影像学提示双肺炎症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3.鉴别诊断：呼吸道常见病毒，结核菌涂片阴性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1.药物：美罗培南1.0q8h，10天，注射用依拉环素50mg，q12h，时间18天，多粘菌素e甲磺酸钠200万单位，雾化，2次/日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2.手术：1月24日:右下肢动脉探查取栓，右下肢动脉造影，球囊扩张术，1月26日:右下肢膝上截肢术，VSD负压引流术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3.微生物/病理结果：肺泡灌洗液培养:鲍曼不动杆菌CRAB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4.方案调整：肾功能正常，无需调整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5.指标追踪：体温，pct，痰液量，影像学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2026-04-14T08:22:34Z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