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1.疗效评价：效果好，毒副作用小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3.结论：新型抗生素在特殊病人特殊时间的抗感染的有效性。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一例移植后患者腹腔感染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1.独特性：依拉环素抗感染后好转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2.背景：移植后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1.人口学信息：女性，16岁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2.主诉：急性淋巴细胞白血病5年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生命体征平稳。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胸部CT正常，腹部超声，腹膜增厚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1.初步诊断：腹腔感染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2.诊断依据：腹痛，腹膜增厚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3.鉴别诊断：其它部位感染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1.药物：依拉环素50mg，q12h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2.手术：2025-12-15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3.微生物/病理结果：克雷伯杆菌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4.方案调整：需更换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5.指标追踪：CRP好转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2026-04-14T08:41:42Z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