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1.疗效评价：少见部位感染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3.结论：注意特殊部位的出血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急性白血病化疗后粒缺期肾出血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1.独特性：肾脏出血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2.背景：急性髓系白血病，诱导化疗后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2.主诉：发热，腹痛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发热38.5℃，心率118次/分，后腹痛，无其它不适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1.初步诊断：急性髓系白血病，肾出血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2.诊断依据：腹部ct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3.鉴别诊断：腹部感染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1.药物：给予止血，输血小板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2.手术：2025-11-13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4.方案调整：加强止血，血小板输注，7因子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5.指标追踪：复查出血减少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2026-04-14T08:41:35Z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