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1.疗效评价：感染控制、休克纠正、生命体征稳定，未达到完全临床治愈，需长期康复与呼吸支持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2.局限性：未行肺泡灌洗等精准病原检测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3.结论：老年 AECOPD 急性加重易快速进展为呼吸衰竭、脓毒性休克，早期多重抗菌联合 + 器官支持可提高救治成功率。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 AECOPD 合并呼吸衰竭、脓毒性休克病例报告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1.独特性：独特性：老年长期烟酒史 AECOPD 患者，急性加重并发 II 型呼吸衰竭、肺性脑病、脓毒性休克，多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2.背景：72 岁男性，反复气促 1 年余，加重伴意识障碍 2 天入院，外院治疗无效转入。经序贯抗感染、呼吸支持、器官支持治疗，病情趋于稳定后转当地继续治疗。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1.人口学信息：男，72 岁，农民，湖南长沙望城人，长期吸烟 50 年、饮酒 50 年（每日半斤）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2.主诉：反复活动后气促 1 年余，再发加重伴意识障碍 2 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3.既往史：高血压病史，用药不详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无手术、外伤、输血史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无药物及食物过敏史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T：38.9℃，P：117 次 / 分，R：28 次 / 分，BP：119/69mmHg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神志镇静中，双肺可闻及湿性啰音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双侧瞳孔等大等圆，对光反射迟钝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腹软，无压痛，双下肢无浮肿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 CT：右下肺动脉栓塞、双肺渗出实变、胸腔积液、肺气肿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 CT：左侧腰大肌血肿，肝囊肿，前列腺增生伴钙化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 CT：脑萎缩、脑白质病变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实验室关键异常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血气：II 型呼吸衰竭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炎症：CRP、PCT、IL-6 显著升高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血常规：贫血、白细胞、中性粒细胞升高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生化：低蛋白、肝功能不全、肾功能不全、电解质紊乱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患者入院肺部CT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1.初步诊断：1、慢性阻塞性肺病急性加重（AECOPD）呼吸衰竭（II 型）、肺性脑病、肺部感染；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2、脓毒血症、脓毒性休克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4、前列腺增生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2.诊断依据：长期吸烟史 + 活动后气促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意识障碍 + 血气提示 CO₂潴留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炎症指标显著升高 + 休克表现,血培养提示屎肠球菌感染，痰培养提示鲍曼不动杆菌感染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3.鉴别诊断：脑血管意外头部CT未见脑出血及脑梗死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1.药物：2.24–3.9：奥马环素；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3.3–3.8：万古霉素；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3.6–3.19：美罗培南；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3.9–3.16：利奈唑胺（肾功能受损，万古霉素改利奈唑胺）；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3.10–3.19：依拉环素（经药剂科会诊改依拉环素 50mg Q12h治疗）；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3.19 -3.22：奥马环素 + 多粘菌素 E（静滴 + 雾化）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2.手术：3月15日行气管切开术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3.微生物/病理结果：血培养提示屎肠球菌感染，痰培养提示鲍曼不动杆菌感染 ，米诺环素中度敏感，替加环素敏感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4.方案调整：根据患者治疗效果、痰培养结果及药剂科会诊意见调整。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5.指标追踪：见图片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2026-04-16T14:57:40Z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