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7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1.疗效评价：是。依拉环素疗效安全。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2.局限性：因在移植仓应用呼吸机无法及时评估胸部CT。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3.结论：细胞0期患者合并感染需重拳猛击，及时控制感染，方能改善预后。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白血病移植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1.独特性：感染性休克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2.背景：急性白血病，预处理后，细胞0期，感染性休克，呼吸衰竭。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1.人口学信息：33岁男性，陕西咸阳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2.主诉：腹痛腹泻、低血压、低血氧，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3.既往史：既往车祸行右上臂及右下肢手术。有20余年吸烟史。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血压最低80/45，血氧最低80%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双肺渗出性病变明显。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1.初步诊断：感染性休克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2.诊断依据：降钙素原高，NGS检出细菌。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3.鉴别诊断：排除结核，NGS等未找到结核相关证据。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1.药物：依拉环素50mg  ivgtt  3.19-3.27共8天  亚胺西瑞等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2.手术：2026.3.19回输干细胞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4.方案调整：患者降钙素原上升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5.指标追踪：炎症指标下降。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2026-04-20T07:34:03Z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