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1.疗效评价：依拉环素对肝肾功能影响小 患者可以耐受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2.局限性：必须联合用药n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3.结论：ngs转阴 镰刀菌转阴 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感染性休克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1.独特性：移植复发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2.背景：急性髓系白血病 盲肠菌 铜绿假单胞镰刀菌 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1.人口学信息：43岁 男 个体经营 广东省东莞市 瑞和雅苑1245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2.主诉：急性髓系白血病 行异基因造血干细胞治疗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3.既往史：移植失败 行第二次移植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体温36.6 P 88 R19 BP 112/82  发育正常 营养良好 肺听诊未见异常 肝脾肋下未触及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X关片 b超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1.初步诊断：急性髓系白血病、菌血症 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2.诊断依据：骨髓流式MRD，ngs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1.药物：依拉环啊素 思福妥 氨曲南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2.手术：12/19日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3.微生物/病理结果：镰刀菌 铜绿假单胞菌 盲肠菌 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4.方案调整：加依拉环素使用15d，二线治疗，100mgbid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5.指标追踪：ngs转阴 镰刀菌转阴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2026-04-20T07:21:44Z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