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CRP变化曲线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1.疗效评价：炎症指标明显下降，疗效明显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3.结论：积极足量治疗重症感染，挽救患者生命，改善预后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鲍曼不动杆菌肺炎的抗菌药物选择策略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1.独特性：患者病情危重，外院脱机失败，辗转多家医院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2.背景：患者系意识障碍伴呼吸困难20余天入院，先后就诊于当地县医院及市人民医院，仍有高热，肺部感染持续进展。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1.人口学信息：69岁女性，淮南人，退休工人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2.主诉：系意识障碍伴呼吸困难20余天入院，外院气管插管呼吸机辅助通气，前后两次气管镜检查提示曲霉菌肺炎，予以抗真菌治疗后症状无改善，12.30脱机失败，转至我科。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3.既往史：高血压、糖尿病病史多年，体型肥胖，BMI34.06kg/㎡，打鼾明显，白天嗜睡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T39℃，心率145次/分，血压162/87mmHg，两肺呼吸音低，闻及湿啰音，呼吸机辅助通气，Fi02100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%,经皮血氧饱和度90%。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12.28头胸部CT：腔隙性脑梗死、右肺下叶实变，较前进展，双侧胸腔积液，左肺炎症，心影增大，肺动脉增宽，主动脉及冠脉壁钙化。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12.18胸部CT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12.28胸部CT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1.初步诊断：重症肺炎、曲霉性肺炎、多重耐药鲍曼不动杆菌肺炎、睡眠呼吸暂停低通气综合症、高血压、糖尿病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2.诊断依据：气管镜mNGS提示烟曲霉，痰培养提示多重耐药鲍曼不动杆菌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3.鉴别诊断：肺结核、ngs阴性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病毒性肺炎、ngs阴性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肺癌、气管镜未见阳性结果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1.药物：头孢哌酮舒巴坦3.0gq8h联合米诺环素100mgq12hpo+伏立康唑0.2gq12h3天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头孢哌酮舒巴坦3.0gq8h联合依拉环素100mgq12h4天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3.微生物/病理结果：BALFmNGS提示鲍曼不动杆菌序列书60700，痰及BALF均提示多重耐药鲍曼不动杆菌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5.指标追踪：体温、CRP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2026-04-20T13:03:20Z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