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1.疗效评价：在未有明确病原菌检测情况下，依拉环素由于其抗菌谱广，抗菌活性强，且CRE指南推荐，安全性佳，对于免疫力低下伴有肝肾功能不全患者治疗优选方案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2.局限性：肺泡灌洗液未培养明确细菌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3.结论：明确的病原学可帮助临床快速诊断，如未有明确病原学优选抗菌谱广，安全性佳，抗菌活性强的药物治疗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一例移植后粒缺伴发热患者抗感染治疗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1.独特性：在使用传统三剑客后感染治疗不佳，肺部影像学提醒感染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2.背景：患者由于移植后免疫力低下，多次送检ngs未有明确检出，高热不退，传统三剑客抗感染仍然控制不佳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1.人口学信息：男，51岁，职员，宣城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2.主诉：患者既往白血病，多次治疗后寻求骨髓移植来提升生活质量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3.既往史：糖尿病史5年，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体温38.9，血压120/80，心率78次/分，呼吸18次/分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肺部影像学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2.诊断依据：肺部影像学合并临床症状严重：中性粒细胞0，CRP213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3.鉴别诊断：多项检查排除肺结核及其他疾病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1.药物：替加环素100mg，q12,多黏菌素1.5mg/kg,q12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2.手术：2025.12.3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4.方案调整：替加环素+多黏菌素后肝肾功能异常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5.指标追踪：体温后期平稳，在36度左右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2026-04-20T13:01:30Z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