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体温变化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1.疗效评价：在抗感染同时动态复查痰培养，及时发现院内获得性感染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3.结论：强化病原学筛查可以及时更换抗生素，改善预后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一例心衰合并肺部感染病例报告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1.独特性：患者流产衣原体肺炎后并发耐碳青霉烯类鲍曼不动杆菌感染，治疗疗程长，预后尚可。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2.背景：患者慢性心衰病人，心脏射频消融术后，合并重症肺炎。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1.人口学信息：63岁，男性，农民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2.主诉：心悸胸闷加重1月余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3.既往史：高血压15年，口服氨氯地平及缬沙坦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体温36.2℃，脉搏105次/分，呼吸20次/分，血压146/100mmHg，神志清楚，精神一般，右肺闻及湿性啰音，心律不齐，未闻及杂音，腹软，双下肢无水肿。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胸部CT示右肺实变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右肺实变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1.初步诊断：重症肺炎，慢性心衰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2.诊断依据：BALFmNGS检出流产衣原体，痰培养提示CRAB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3.鉴别诊断：排除肺结核及曲霉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1.药物：多西环素100mg q12H后改为依拉环素50mg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3.微生物/病理结果：痰培养CRAB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4.方案调整：痰培养出CRAB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2026-04-20T13:07:29Z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