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1.疗效评价：调整抗感染治疗方案后，炎症指标 体温好转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2.局限性：嗜血分枝杆菌无法行药敏检测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3.结论：强化病原学筛查可以提高 抗感染治疗的成功率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一例皮肤分枝杆菌感染病例分享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1.独特性：骨髓增生异常综合征  造血干细胞移植术后 慢性移植物抗宿主病 重症免疫缺陷 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2.背景：患者长期使用治疗肺部慢性 GVHD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1.人口学信息：女性 27岁 湖北 职员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2.主诉：间断发热2天伴有皮肤溃疡7天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体温38.5度 血氧98% 血压 126-78mmHg 心率：106次/分 呼吸18次/分 查体：肺部呼吸音未闻及明显干湿性啰音，皮肤伴有结痂破溃，腹部压痛反跳痛阴性，双下肢无浮肿。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肺部CT双肺多发小叶性局限性气体潴留，考虑小气道病变。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肺部纤维化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皮肤NGS：嗜血分枝杆菌823254条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1.初步诊断：皮肤分枝杆菌感染  骨髓增生异常综合征   造血干细胞移植术后 慢性移植物抗宿主病 重症免疫缺陷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2.诊断依据：皮肤活检NGS：嗜血分枝杆菌823254条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3.鉴别诊断：皮肤活检排除其他细菌真菌感染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1.药物：美罗培南1g   q8h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替加环素 1支 q12h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3.微生物/病理结果：皮肤活检NGS：嗜血分枝杆菌823254条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4.方案调整：美罗培南1g   q8h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依拉环素 1支 q12h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5.指标追踪：体温好转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2026-04-21T14:24:21Z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