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CRP逐渐下降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1.疗效评价：调整抗感染治疗方案后，炎症指标 体温好转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 密歇根克雷伯菌药敏检测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3.结论：强化病原学筛查可以提高 抗感染治疗的成功率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急性髓系白血病粒缺期合并一例克雷伯杆菌败血症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1.独特性：患者为急性髓系白血病移植后复发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2.背景：患者原发病短期内反复复发 经历多次化疗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1.人口学信息：男性  15岁   四川 学生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2.主诉：间断发热伴有腹痛 寒颤2小时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3.既往史：既往体健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体温39度 血氧100% 血压 80-42mmHg 心率：110次/分 呼吸20次/分 查体：肺部呼吸音未闻及明显干湿性啰音，皮肤无明显出血点，腹部按压局部压痛阳性 反跳痛阴性 叩诊呈鼓音，双下肢 眼面部轻度浮肿。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肺CT:双肺多发结节状，斑片状高密度影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肺CT:双肺多发结节状，斑片状高密度影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心电图 QT间期延长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心脏超声 正常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炎症指标高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1.初步诊断：败血症 急性髓系白血病 造血干细胞移植术后 慢性移植物抗宿主病 重症免疫缺陷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2.诊断依据：血液NGS： 密歇根克雷伯菌49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3.鉴别诊断：排除其他病毒 真菌感染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1.药物：替加环素 1只 q12h   d1-7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美罗培南 1g q8h  d1-7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3.微生物/病理结果：血液NGS： 密歇根克雷伯菌49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4.方案调整：调整为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 1只 q12h   d1-7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头孢他啶阿维巴坦 1只 q8h  d1-7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氨曲南2g  q8h  d1-7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5.指标追踪：体温好转 炎症指标好转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2026-04-21T14:24:31Z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