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一例混合感染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1.独特性：颅脑损伤严重，无意识，期间发生肺部感染，检出鲍曼不动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一年前意识不清，心肺复苏插入呼吸机，行左侧脑室-腹腔分流术，意识不清转入我院，期间发生肺部感染，积极给予抗感染治疗及液体支持。因颅脑损伤严重，四肢强直发作，无自主呼吸，需要多脏器支持转入我科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1.人口学信息：42岁，男性，河北人，职工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2.主诉：突发意识不清1年10个月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3.既往史：强直脊柱炎10余年，间断理疗未用药，睡眠障碍10余年，未用药。否认肺炎，结核，高血压，心脏病史，有输血史，无输血反应，2024-05-30行经皮造瘘术，否认食物，药物过敏史，预防接种史不详。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℃，脉搏50次/分，呼吸15次/分，血压124/70mmHg。一般情况：发育正常，营养中等。被动体位昏迷，无自主睁眼，查体不合作。全身皮肤粘膜无黄染，无皮疹，皮下出血。头颅无畸形，双侧瞳孔散大固定，颈强直，脉搏动正常，甲状腺正常，心率50次/分，腹部平坦，肝脏，脾脏未触及，四肢未见自主活动，下肢静脉曲张，关节正常。轻微刺激出现去大脑强直表现，四肢肌力检查不能配合，左侧Babinski征阳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1.初步诊断：陈旧性脑梗，脑积水，手术后颅骨缺失，强制性脊柱炎，呼吸衰竭，肝肾功能异常，低钠血症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2.诊断依据：痰培养出肺炎克雷伯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3.鉴别诊断：排除肺结核，T-SPOT阴性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1.药物：03-23，注射用头孢他啶阿维巴坦钠，2.5g，Q8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03-26，注射用依拉环素，75mg，Q12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2.手术：2025年-02-15，显微镜下右额开颅脑干血肿清除术＋后正中开颅去骨瓣减压术，发病第27天行左侧脑室-腹腔分流术。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3.微生物/病理结果：NGS鲍曼，痰培养肺克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4.方案调整：因药敏头阿耐药，舒巴坦耐药，故选择依拉环素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2026-04-21T14:24:15Z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