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1.疗效评价：达到临床治愈。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3.结论：针对肺移植等特定人群，出现CRKP（NDM）感染合并排异反应，可加强抗感染后予以激素冲击治疗排异反应。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一例合并产金属酶肺炎克雷伯杆菌感染的肺移植患者诊疗经过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1.独特性：移植患者，平衡感染与排异；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2.背景：移植术后出现急性排异反应合并CRKP（NDM+），予头孢他啶阿维巴坦+依拉环素控制感染后予大剂量激素冲击控制急性排异反应。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1.人口学信息：57岁男性，矽肺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2.主诉：反复胸闷十余年，加重1年。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3.既往史：-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大致平稳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-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术前CT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左单肺移植术后，移植肺出现磨玻璃影，考虑急排可能。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1.初步诊断：移植肺急性排斥反应+肺部感染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2.诊断依据：balf培养出CRKP（NDM+）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3.鉴别诊断：已使用抗结核治疗。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1.药物：头孢他啶阿维巴坦+依拉环素12天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2.手术：左单肺移植术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3.微生物/病理结果：balf培养出CRKP（NDM+）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5.指标追踪：-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2026-04-20T17:33:28Z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