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1.疗效评价：该患者未达到临床治愈，考虑重症感染合并贫血，导致心衰，患者经积极治疗无效，临床死亡。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2.局限性：未进行肺泡灌洗，高通量测定，呼吸道病原体和新冠核酸检测等检查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3.结论：完善病原学检查利于抗感染药物的选择应用，老年ALL患者未规范巩固治疗感染较重，抗感染效果差，老年人脏器弱，重症感染更易加重损伤。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复发ALL患者抗感染治疗病例报告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1.独特性：复发ALL抗感染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2.背景：患者1年前确诊ALL，经VIP方案诱导治疗后出院，未返院治疗，近1周乏力加重，查血常规示白细胞增高，贫血伴血小板增高，间断发热。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1.人口学信息：女，67岁，黑龙江省哈尔滨市，离退休人员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间断周身乏力1年余，加重伴发热1周。患者1年前确诊ALL，经VIP方案诱导治疗后出院，未返院治疗，近1周乏力加重，查血常规示白细胞增高，贫血伴血小板增高，间断发热，，体温最高38.5℃，为治疗来我院就诊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3.既往史：1年前诊断ALL，否认高血压、糖尿病、心脏病，无食物药物过敏史，无传染病史，无吸烟饮酒史，无手术外伤史。有输血史。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体温38.3℃，心率88次/分，呼吸20次/分，血压137/73mmHg。查体：神清语明，贫血外观，皮肤黏膜无黄染，周身未见明显出血点，眼结膜苍白，肝脾未触及，双下肢无明显水肿，生理反射存在。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肺部CT：肺部感染。痰培养：普城沙雷菌。血培养：铅黄肠球菌。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肺部CT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痰培养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血培养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1.初步诊断：急性淋巴细胞白血病，肺部感染，菌血症（铅黄肠球菌）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2.诊断依据：有咳嗽咳痰等感染症状，肺部CT：肺部感染。痰培养：普城沙雷菌。血培养：铅黄肠球菌。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3.鉴别诊断：排除肺结核：T-SPOT阴性。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1.药物：头孢噻肟钠他唑巴坦钠2.34g bid ivgtt×7d，磷酸特地唑胺 200mg qd ivgtt×7d，伏立康唑 200mg bid ivgtt。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2.手术：骨髓穿刺术，入院后2日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3.微生物/病理结果：痰培养：普城沙雷菌。血培养：铅黄肠球菌。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4.方案调整：停头孢噻肟钠他唑巴坦钠，给予亚胺培南1.0g q8h ivgtt；停特地唑胺，给予依拉环素50mg q12h ivgtt抗感染治疗；加强抗真菌治疗：伏立康唑联合米卡芬净50mg qd ivgtt抗真菌治疗。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5.指标追踪：体温及炎症指标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2026-04-27T08:29:06Z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