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1.疗效评价：患者检出鲍曼不动杆菌，立即调整用药，症状体征明显好转，治疗有效，治疗过程中无肝肾损伤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3.结论：病人诊疗过程中，应密切关注患者体征，依据病情及时制定并调整治疗方案，达到疗效。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一例CRAB肺炎病例诊断分享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1.独特性：颅脑损伤严重，无意识，期间发生肺部感染，检出鲍曼不动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一年前意识不清，心肺复苏插入呼吸机，行左侧脑室-腹腔分流术，意识不清转入我院，期间发生肺部感染，积极给予抗感染治疗及液体支持。因颅脑损伤严重，四肢强直发作，无自主呼吸，需要多脏器支持转入我科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1.人口学信息：42岁，男性，河北人，职工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2.主诉：突发意识不清1年10个月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3.既往史：强直脊柱炎10余年，间断理疗未用药，睡眠障碍10余年，未用药。否认肺炎，结核，高血压，心脏病史，有输血史，无输血反应，2024-05-30行经皮造瘘术，否认食物，药物过敏史，预防接种史不详。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T 36℃，脉搏50次/分，呼吸15次/分，血压124/70mmHg。一般情况：发育正常，营养中等。被动体位昏迷，无自主睁眼，查体不合作。全身皮肤粘膜无黄染，无皮疹，皮下出血。头颅无畸形，双侧瞳孔散大固定，颈强直，脉搏动正常，甲状腺正常，心率50次/分，腹部平坦，肝脏，脾脏未触及，四肢未见自主活动，下肢静脉曲张，关节正常。轻微刺激出现去大脑强直表现，四肢肌力检查不能配合，左侧Babinski征阳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外院头颅CT显示：脑干出血性病变，破入脑室及蛛网膜8下腔。积血性，室旁水肿性。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胸CT显示肺炎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1.初步诊断：陈旧性脑梗，脑积水，手术后颅骨缺失，强制性脊柱炎，呼吸衰竭，肝肾功能异常，低钠血症，双肺坠积性炎症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2.诊断依据：痰培养出肺炎克雷伯，NGS鲍曼不动杆菌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3.鉴别诊断：排除肺结核，T-SPOT阴性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1.药物：2026/01/23-2026/01/31，注射用头孢他啶阿维巴坦钠，2.5g，q8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2026-01/23-2026/01/25,奥马环素，0.1g,qd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2026/01/25-2026/01/31，依拉环素，75mg，q12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3.微生物/病理结果：NGS鲍曼不动杆菌，痰培养肺炎克雷伯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4.方案调整：01.25调整原有治疗方案，换成依拉环素＋头孢他啶阿维巴坦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5.指标追踪：患者发热，NGS检出CRAB，01.25换成依拉环素，经治疗，体温下降至正常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39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2026-04-27T08:08:24Z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