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1.疗效评价：好转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3.结论：强化病原学筛查，有效抗生素选择，可改善患者预后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广耐药鲍曼不动杆菌性肺炎的诊治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1.独特性：广耐药鲍曼不动杆菌性肺炎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2.背景：广耐药鲍曼不动杆菌性肺炎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1.人口学信息：83岁，男性，长春市人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2.主诉：间断发热4天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3.既往史：脑出血后遗症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体温39度，脉搏120次/分，血压110/60mmHG，心率120次/分。急性面容，口唇发绀，双肺呼吸音弱，可闻及痰鸣音。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入院肺ct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治疗一周后复查肺ct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1.初步诊断：广耐药鲍曼不动杆菌性肺炎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2.诊断依据：痰培养见广耐药鲍曼不动杆菌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3.鉴别诊断：痰结核杆菌核酸检测阴性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1.药物：依拉环素150mg，一天两次静点，疗程7天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3.微生物/病理结果：痰培养见广耐药鲍曼不动杆菌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4.方案调整：治疗好转后抗生素降级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5.指标追踪：体温恢复正常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2026-05-06T01:17:58Z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