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8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1.疗效评价：患者CRE检出肺炎克雷伯菌，抗感染不佳后，迅速调整抗感染方案，替加环素替换为依拉环素，症状体征明显好转，炎症指标下降恢复至正常，治疗有效。治疗过程中无肝肾功能损伤。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3.结论：病人诊疗过程中，应密切关注患者体征，依据病情及时调整治疗方案，达到疗效。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一例多发性骨髓瘤造血干细胞移植状态伴感染性发热病例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1.独特性：患者为多发性骨髓瘤,拟行自体造血干细胞移植术。CRE检出肺炎克雷伯菌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2.背景：患者确诊多发性骨髓瘤5月余，行多次化疗后，与12.10-12行自体造血干细胞移植采集术，现为行自体干细胞移植入院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1.人口学信息：43，男，农民，湖北黄冈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2.主诉：确诊”多发性骨髓瘤“5月余，拟行自体造血干细胞移植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3.既往史：2025/8/5于我院行经皮椎体球囊扩张成形术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862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体温36.3℃ 脉搏87次/分 呼吸20次/分 血压133/92mmHg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一般情况：发育正常，营养良好，正常面容，表情自如，体型适中，步入病房，步态正常，自主体位，神志清楚，查体合作。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皮肤黏膜：色泽：正常，皮疹类型及分布：无皮疹类型及分布描述，皮下出血类型及分布：无皮下出血及分布描述，水肿部位及程度：无，肝掌：无，蜘蛛痣：无，部位：蜘蛛痣部位，其他：无。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淋巴结：全身浅表淋巴结无肿大。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头颅：外形正常无畸形，头发分布：正常，描述：头发分布异常描述，其他：无。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突眼：无，双睑：正常，双侧眼结膜：正常，无巩膜黄染，角膜：正常，瞳孔：等圆等大（左瞳孔直径   mm、右瞳孔直径   mm），双侧对光反射正常，其他：无。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颈部：颈项强直:无,颈动脉:搏动正常,肝静脉回流征:阴性,气管:正中,甲状腺:正常,血管杂音:无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胸部：正常，乳房：正常乳房异常描述，胸骨叩痛：无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肺部：双肺呼吸音清晰，未闻及胸膜摩擦音。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endParaRPr lang="en-US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我院病理、骨穿、M蛋白等相关检查结果数份。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1.初步诊断：多发性骨髓瘤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2.诊断依据：根据既往病历资料及相关检查结果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3.鉴别诊断：诊断明确,无需鉴别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557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1.药物：2025/12/18-12/21舒普深3gq12h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2025/12/18-12/21替加环素50mgq12h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2025/12/19-12/25多黏B50万IU静滴q12h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2025/12/19-12/25卡泊芬净50mgqd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2025/12/21-12/27泰定平2.5gq8h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2025/12/21-12/29依拉环素50mgq12h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2025/12/22-12/26两性霉素B150mgqd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2025/12/26-12/29伏立康唑0.2gq12h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2025/12/27-12/29舒普深3gq12h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2.手术：2025/12/13自体造血干细胞移植不伴净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3.微生物/病理结果：CRE检出肺炎克雷伯菌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4.方案调整：2025/12/21替加环素替换为依拉环素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5.指标追踪：患者发热，炎症指标高，12.21-12.29使用依拉环素，经治疗后体温降至正常，crp明显下降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61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2026-05-08T17:06:40Z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