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 依拉环素联合高剂量美罗培南可有效治疗CRKP VAP，未出现肝损伤、肾损伤或凝血功能异常。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 未检测肺泡上皮衬液液药物浓度。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3.结论：依拉环素是治疗产NDM型CRKP VAP的有效药物，尤其适合合并低蛋白血症患者。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依拉环素联合美罗培南治疗产NDM-5型耐碳青霉烯类肺炎克雷伯菌VAP的疗效观察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1.独特性：一例多发伤后机械通气患者发生VAP，痰和下呼吸道标本均检出CRKP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2.背景：黏菌素因肾损伤风险禁用，替加环素因低白蛋白血症导致分布容积增大可能影响肺穿透，故采用依拉环素联合高剂量美罗培南（2g q8h延长输注）治疗21天，实现微生物清除和临床治愈。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1.人口学信息：男，45岁，建筑工人，山东济南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2.主诉：车祸多发伤后气管插管第12天，出现发热、脓性气道分泌物、氧合下降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 既往体健，无慢性病史。伤后已使用美罗培南1g q8h×7天预防感染。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39.6℃， BP 138/90 mmHg， HR 125次/分， RR 24次/分（呼吸机SIMV模式）；双肺可闻及痰鸣音。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实验室： WBC 28.4×10⁹/L， N% 95%， CRP 334 mg/L， PCT 12.8 ng/mL， Cr 68 μmol/L， ALB 26 g/L。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· 影像学： 床旁胸片示双肺新发浸润影，右肺上叶实变。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· 病原学： 气管吸出物培养：肺炎克雷伯菌，药敏：碳青霉烯类耐药（MIC 美罗培南&gt;32），黏菌素敏感，替加环素敏感（MIC 0.5），依拉环素敏感（MIC 0.25）。碳青霉烯酶表型确证产NDM-5。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 ①呼吸机相关性肺炎（VAP）；②产NDM-5型CRKP感染；③低白蛋白血症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2.诊断依据：机械通气＞48h+新发肺部感染征象+病原学检出CRKP。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3.鉴别诊断：排除其他MDR菌（如铜绿、鲍曼）及真菌（G试验阴性）。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1.药物：方案： 停用原美罗培南（1g q8h），调整为 依拉环素 50mg q12h 联合 美罗培南 2g q8h延长输注3小时。同时补充白蛋白。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3.微生物/病理结果：治疗第5天、第10天复查气管吸出物培养：CRKP阴性。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4.方案调整：依拉环素使用21天，美罗培南使用14天后降阶梯。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 体温/PCT： 第3天体温&lt;38℃，第5天PCT&lt;2 ng/mL。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2026-05-11T08:39:43Z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