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
        <p:nvSpPr>
          <p:cNvPr id="3" name="文本框 2"/>
          <p:cNvSpPr txBox="1"/>
          <p:nvPr/>
        </p:nvSpPr>
        <p:spPr>
          <a:xfrm>
            <a:off x="3799205" y="6090920"/>
            <a:ext cx="334200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1.疗效评价：疗效和安全性评价： 依拉环素联合舒巴坦成功清除CRAB，未出现替加环素相关的高甘油三酯血症及胃肠道不耐受。患者顺利出院。</a:t>
            </a:r>
          </a:p>
          <a:p>
            <a:r>
              <a:rPr lang="en-US" altLang="en-US" sz="2000" b="0">
                <a:solidFill>
                  <a:schemeClr val="tx1"/>
                </a:solidFill>
                <a:latin typeface="微软雅黑" panose="020b0503020204020204" charset="-122"/>
                <a:cs typeface="+mn-ea"/>
                <a:sym typeface="+mn-lt"/>
              </a:rPr>
              <a:t>2.局限性：未测定依拉环素血药浓度。</a:t>
            </a:r>
          </a:p>
          <a:p>
            <a:r>
              <a:rPr lang="en-US" altLang="en-US" sz="2000" b="0">
                <a:solidFill>
                  <a:schemeClr val="tx1"/>
                </a:solidFill>
                <a:latin typeface="微软雅黑" panose="020b0503020204020204" charset="-122"/>
                <a:cs typeface="+mn-ea"/>
                <a:sym typeface="+mn-lt"/>
              </a:rPr>
              <a:t>3.结论：依拉环素联合舒巴坦是治疗CRAB肺炎的有效且更安全的选择。</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依拉环素联合舒巴坦治疗广泛耐药鲍曼不动杆菌医院获得性肺炎一例</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 老年男性，脑出血后长期卧床，发生HAP，痰培养为耐碳青霉烯类鲍曼不动杆菌</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2.背景：因替加环素引起严重高脂血症及胰腺炎风险，换用依拉环素联合舒巴坦治疗14天，肺炎治愈，未出现不良反应。</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1.人口学信息：男，72岁，农民，河北农村</a:t>
            </a:r>
          </a:p>
          <a:p>
            <a:r>
              <a:rPr lang="en-US" altLang="en-US" sz="2000" b="0">
                <a:solidFill>
                  <a:schemeClr val="tx1"/>
                </a:solidFill>
                <a:latin typeface="微软雅黑" panose="020b0503020204020204" charset="-122"/>
                <a:cs typeface="+mn-ea"/>
                <a:sym typeface="+mn-lt"/>
              </a:rPr>
              <a:t>2.主诉：发热、咳嗽、咳黄色脓痰7天，意识模糊1天</a:t>
            </a:r>
          </a:p>
          <a:p>
            <a:r>
              <a:rPr lang="en-US" altLang="en-US" sz="2000" b="0">
                <a:solidFill>
                  <a:schemeClr val="tx1"/>
                </a:solidFill>
                <a:latin typeface="微软雅黑" panose="020b0503020204020204" charset="-122"/>
                <a:cs typeface="+mn-ea"/>
                <a:sym typeface="+mn-lt"/>
              </a:rPr>
              <a:t>3.既往史：高血压病史10年，2个月前脑出血行开颅血肿清除术，术后遗留右侧肢体瘫痪，长期留置胃管。无药物过敏史。</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 39.2℃， BP 102/60 mmHg， HR 118次/分， RR 26次/分；双下肺可闻及湿性啰音；右上肢肌力0级。</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实验室： WBC 21.5×10⁹/L， N% 92%， CRP 287 mg/L， PCT 4.2 ng/mL， Cr 98 μmol/L。</a:t>
            </a:r>
          </a:p>
          <a:p>
            <a:r>
              <a:rPr lang="en-US" altLang="en-US" sz="2000" b="0">
                <a:solidFill>
                  <a:schemeClr val="tx1"/>
                </a:solidFill>
                <a:latin typeface="微软雅黑" panose="020b0503020204020204" charset="-122"/>
                <a:cs typeface="+mn-ea"/>
                <a:sym typeface="+mn-lt"/>
              </a:rPr>
              <a:t>
· 影像学： 胸部CT示右肺下叶实变影伴空洞形成，左肺散在斑点状影。</a:t>
            </a:r>
          </a:p>
          <a:p>
            <a:r>
              <a:rPr lang="en-US" altLang="en-US" sz="2000" b="0">
                <a:solidFill>
                  <a:schemeClr val="tx1"/>
                </a:solidFill>
                <a:latin typeface="微软雅黑" panose="020b0503020204020204" charset="-122"/>
                <a:cs typeface="+mn-ea"/>
                <a:sym typeface="+mn-lt"/>
              </a:rPr>
              <a:t>
· 病原学： 痰培养（经气管插管吸引）为 鲍曼不动杆菌，药敏：碳青霉烯类耐药（MIC&gt;16），头孢哌酮舒巴坦中介，替加环素敏感（MIC 1 μg/mL），多黏菌素敏感，依拉环素（纸片法敏感）。</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sp>
        <p:nvSpPr>
          <p:cNvPr id="3" name="文本框 2"/>
          <p:cNvSpPr txBox="1"/>
          <p:nvPr/>
        </p:nvSpPr>
        <p:spPr>
          <a:xfrm>
            <a:off x="1122045" y="3802380"/>
            <a:ext cx="295719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4" name="文本框 3"/>
          <p:cNvSpPr txBox="1"/>
          <p:nvPr/>
        </p:nvSpPr>
        <p:spPr>
          <a:xfrm>
            <a:off x="5203190" y="3802380"/>
            <a:ext cx="3221990"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5" name="文本框 4"/>
          <p:cNvSpPr txBox="1"/>
          <p:nvPr/>
        </p:nvSpPr>
        <p:spPr>
          <a:xfrm>
            <a:off x="979805" y="6115050"/>
            <a:ext cx="315912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
        <p:nvSpPr>
          <p:cNvPr id="7" name="文本框 6"/>
          <p:cNvSpPr txBox="1"/>
          <p:nvPr/>
        </p:nvSpPr>
        <p:spPr>
          <a:xfrm>
            <a:off x="5132070" y="6106160"/>
            <a:ext cx="3415665" cy="396240"/>
          </a:xfrm>
          <a:prstGeom prst="rect">
            <a:avLst/>
          </a:prstGeom>
          <a:noFill/>
        </p:spPr>
        <p:txBody>
          <a:bodyPr wrap="square" rtlCol="0">
            <a:spAutoFit/>
          </a:bodyPr>
          <a:lstStyle/>
          <a:p>
            <a:pPr algn="ctr"/>
            <a:endParaRPr lang="en-US" altLang="zh-CN" sz="2000" b="0">
              <a:latin typeface="微软雅黑" panose="020b0503020204020204" charset="-122"/>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615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1.初步诊断：①医院获得性肺炎（HAP）；②耐碳青霉烯类鲍曼不动杆菌感染；③呼吸衰竭；④脑出血后遗症</a:t>
            </a:r>
          </a:p>
          <a:p>
            <a:r>
              <a:rPr lang="zh-CN" altLang="en-US" sz="2000" b="0">
                <a:solidFill>
                  <a:schemeClr val="tx1"/>
                </a:solidFill>
                <a:latin typeface="微软雅黑" panose="020b0503020204020204" charset="-122"/>
                <a:cs typeface="+mn-ea"/>
                <a:sym typeface="+mn-lt"/>
              </a:rPr>
              <a:t>2.诊断依据：长期住院+抗生素暴露史+典型肺炎表现+病原学及药敏结果。</a:t>
            </a:r>
          </a:p>
          <a:p>
            <a:r>
              <a:rPr lang="zh-CN" altLang="en-US" sz="2000" b="0">
                <a:solidFill>
                  <a:schemeClr val="tx1"/>
                </a:solidFill>
                <a:latin typeface="微软雅黑" panose="020b0503020204020204" charset="-122"/>
                <a:cs typeface="+mn-ea"/>
                <a:sym typeface="+mn-lt"/>
              </a:rPr>
              <a:t>3.鉴别诊断：排除铜绿假单胞菌（培养阴性）、排除厌氧菌肺脓肿（无臭痰）。</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3106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1.药物：初始方案（第1-3天）： 头孢哌酮舒巴坦3g ivgtt q8h + 替加环素首剂200mg后100mg q12h，患者体温波动，且出现血甘油三酯升高（从1.2→7.8 mmol/L），影像学无改善。</a:t>
            </a:r>
          </a:p>
          <a:p>
            <a:r>
              <a:rPr lang="en-US" altLang="en-US" sz="2000" b="0">
                <a:solidFill>
                  <a:schemeClr val="tx1"/>
                </a:solidFill>
                <a:latin typeface="微软雅黑" panose="020b0503020204020204" charset="-122"/>
                <a:cs typeface="+mn-ea"/>
                <a:sym typeface="+mn-lt"/>
              </a:rPr>
              <a:t>2.手术：无</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529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 第7天复查痰培养鲍曼不动杆菌转为阴性。</a:t>
            </a:r>
          </a:p>
          <a:p>
            <a:r>
              <a:rPr lang="en-US" altLang="en-US" sz="2000" b="0">
                <a:solidFill>
                  <a:schemeClr val="tx1"/>
                </a:solidFill>
                <a:latin typeface="微软雅黑" panose="020b0503020204020204" charset="-122"/>
                <a:cs typeface="+mn-ea"/>
                <a:sym typeface="+mn-lt"/>
              </a:rPr>
              <a:t>4.方案调整：停用替加环素，换用依拉环素 50mg q12h，继续联合舒巴坦（3g q8h）。总疗程14天。</a:t>
            </a:r>
          </a:p>
          <a:p>
            <a:r>
              <a:rPr lang="en-US" altLang="en-US" sz="2000" b="0">
                <a:solidFill>
                  <a:schemeClr val="tx1"/>
                </a:solidFill>
                <a:latin typeface="微软雅黑" panose="020b0503020204020204" charset="-122"/>
                <a:cs typeface="+mn-ea"/>
                <a:sym typeface="+mn-lt"/>
              </a:rPr>
              <a:t>5.指标追踪：体温： 第4天→37.5℃，第6天→36.8℃</a:t>
            </a:r>
          </a:p>
          <a:p>
            <a:r>
              <a:rPr lang="en-US" altLang="en-US" sz="2000" b="0">
                <a:solidFill>
                  <a:schemeClr val="tx1"/>
                </a:solidFill>
                <a:latin typeface="微软雅黑" panose="020b0503020204020204" charset="-122"/>
                <a:cs typeface="+mn-ea"/>
                <a:sym typeface="+mn-lt"/>
              </a:rPr>
              <a:t>
· CRP： 第4天→98 mg/L，第7天→22 mg/L，第14天→5 mg/L</a:t>
            </a:r>
          </a:p>
          <a:p>
            <a:r>
              <a:rPr lang="en-US" altLang="en-US" sz="2000" b="0">
                <a:solidFill>
                  <a:schemeClr val="tx1"/>
                </a:solidFill>
                <a:latin typeface="微软雅黑" panose="020b0503020204020204" charset="-122"/>
                <a:cs typeface="+mn-ea"/>
                <a:sym typeface="+mn-lt"/>
              </a:rPr>
              <a:t>
· 甘油三酯： 换用依拉环素后第7天降至2.3 mmol/L，未发生胰腺炎。</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40</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45</cp:revision>
  <dcterms:created xsi:type="dcterms:W3CDTF">2025-04-26T19:54:00Z</dcterms:created>
  <dcterms:modified xsi:type="dcterms:W3CDTF">2026-05-11T07:14:46Z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2052-12.1.0.23125</vt:lpwstr>
  </property>
</Properties>
</file>