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1.疗效评价：依拉环素对耐复方新诺明的嗜麦芽窄食单胞菌依然保持高度活性，且单药治疗安全，未出现恶心、呕吐或肝功能损伤。</a:t>
            </a:r>
          </a:p>
          <a:p>
            <a:r>
              <a:rPr lang="en-US" altLang="en-US" sz="2000" b="0">
                <a:solidFill>
                  <a:schemeClr val="tx1"/>
                </a:solidFill>
                <a:latin typeface="微软雅黑" panose="020b0503020204020204" charset="-122"/>
                <a:cs typeface="+mn-ea"/>
                <a:sym typeface="+mn-lt"/>
              </a:rPr>
              <a:t>2.局限性：单病例观察，需更多数据。</a:t>
            </a:r>
          </a:p>
          <a:p>
            <a:r>
              <a:rPr lang="en-US" altLang="en-US" sz="2000" b="0">
                <a:solidFill>
                  <a:schemeClr val="tx1"/>
                </a:solidFill>
                <a:latin typeface="微软雅黑" panose="020b0503020204020204" charset="-122"/>
                <a:cs typeface="+mn-ea"/>
                <a:sym typeface="+mn-lt"/>
              </a:rPr>
              <a:t>3.结论：依拉环素可作为免疫抑制宿主嗜麦芽窄食单胞菌肺炎的有效疗法。</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依拉环素单药成功治疗血液病化疗后嗜麦芽窄食单胞菌重症肺炎一例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1.独特性：一例急性髓系白血病化疗后粒缺伴发热患者，广谱抗感染无效，BALF mNGS确诊为嗜麦芽窄食单胞菌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2.背景：该菌对复方新诺明耐药、对左氧氟沙星中介。依拉环素单药治疗10天后肺炎吸收、中性粒细胞恢复，患者存活出院。</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1.人口学信息：女，56岁，退休教师，江苏南京</a:t>
            </a:r>
          </a:p>
          <a:p>
            <a:r>
              <a:rPr lang="en-US" altLang="en-US" sz="2000" b="0">
                <a:solidFill>
                  <a:schemeClr val="tx1"/>
                </a:solidFill>
                <a:latin typeface="微软雅黑" panose="020b0503020204020204" charset="-122"/>
                <a:cs typeface="+mn-ea"/>
                <a:sym typeface="+mn-lt"/>
              </a:rPr>
              <a:t>2.主诉：发热、咳嗽、呼吸困难7天，确诊AML化疗后粒缺第10天</a:t>
            </a:r>
          </a:p>
          <a:p>
            <a:r>
              <a:rPr lang="en-US" altLang="en-US" sz="2000" b="0">
                <a:solidFill>
                  <a:schemeClr val="tx1"/>
                </a:solidFill>
                <a:latin typeface="微软雅黑" panose="020b0503020204020204" charset="-122"/>
                <a:cs typeface="+mn-ea"/>
                <a:sym typeface="+mn-lt"/>
              </a:rPr>
              <a:t>3.既往史： AML（M2型）2个月，曾用阿糖胞苷+伊达比星方案，既往无药物过敏。</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 T 39.5℃， BP 100/60 mmHg， HR 110次/分， RR 28次/分，口腔黏膜可见白斑；双肺底湿啰音。</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影像学： 胸部CT示双肺多发结节影伴晕征，右肺中叶实变。</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1.初步诊断：①嗜麦芽窄食单胞菌肺炎；②化疗后粒缺伴发热；③口腔念珠菌感染</a:t>
            </a:r>
          </a:p>
          <a:p>
            <a:r>
              <a:rPr lang="zh-CN" altLang="en-US" sz="2000" b="0">
                <a:solidFill>
                  <a:schemeClr val="tx1"/>
                </a:solidFill>
                <a:latin typeface="微软雅黑" panose="020b0503020204020204" charset="-122"/>
                <a:cs typeface="+mn-ea"/>
                <a:sym typeface="+mn-lt"/>
              </a:rPr>
              <a:t>2.诊断依据： 粒缺期发生肺炎+mNGS检出优势菌+耐药表型。</a:t>
            </a:r>
          </a:p>
          <a:p>
            <a:r>
              <a:rPr lang="zh-CN" altLang="en-US" sz="2000" b="0">
                <a:solidFill>
                  <a:schemeClr val="tx1"/>
                </a:solidFill>
                <a:latin typeface="微软雅黑" panose="020b0503020204020204" charset="-122"/>
                <a:cs typeface="+mn-ea"/>
                <a:sym typeface="+mn-lt"/>
              </a:rPr>
              <a:t>3.鉴别诊断： 排除侵袭性曲霉（GM阴性、晕征不符）、排除CMV。</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1.药物：初始经验治疗（第1-3天）： 头孢他啶阿维巴坦2.5g q8h + 左氧氟沙星0.5g qd，无效，仍高热，呼吸衰竭加重。</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3.微生物/病理结果：第6天复查BALF培养嗜麦芽窄食单胞菌转阴。</a:t>
            </a:r>
          </a:p>
          <a:p>
            <a:r>
              <a:rPr lang="en-US" altLang="en-US" sz="2000" b="0">
                <a:solidFill>
                  <a:schemeClr val="tx1"/>
                </a:solidFill>
                <a:latin typeface="微软雅黑" panose="020b0503020204020204" charset="-122"/>
                <a:cs typeface="+mn-ea"/>
                <a:sym typeface="+mn-lt"/>
              </a:rPr>
              <a:t>4.方案调整：（第4天）： 根据mNGS结果，停用原方案，换用依拉环素50mg q12h 单药治疗，同时给予G-CSF及氟康唑漱口。</a:t>
            </a:r>
          </a:p>
          <a:p>
            <a:r>
              <a:rPr lang="en-US" altLang="en-US" sz="2000" b="0">
                <a:solidFill>
                  <a:schemeClr val="tx1"/>
                </a:solidFill>
                <a:latin typeface="微软雅黑" panose="020b0503020204020204" charset="-122"/>
                <a:cs typeface="+mn-ea"/>
                <a:sym typeface="+mn-lt"/>
              </a:rPr>
              <a:t>5.指标追踪：中性粒细胞计数： 第0天0.1→第5天0.5→第10天2.0×10⁹/L</a:t>
            </a:r>
          </a:p>
          <a:p>
            <a:r>
              <a:rPr lang="en-US" altLang="en-US" sz="2000" b="0">
                <a:solidFill>
                  <a:schemeClr val="tx1"/>
                </a:solidFill>
                <a:latin typeface="微软雅黑" panose="020b0503020204020204" charset="-122"/>
                <a:cs typeface="+mn-ea"/>
                <a:sym typeface="+mn-lt"/>
              </a:rPr>
              <a:t>
· CRP： 第4天145→第7天32→第10天8 mg/L</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37</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2026-05-12T03:45:02Z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