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1.疗效评价：依拉环素对MRSA及脆弱拟杆菌均有良好活性，单药覆盖血流、肺部、胸膜和皮肤感染，且无明显肾毒性、骨髓抑制或红人综合征。本例患者为多种标准治疗不耐受的MRSA感染提供了成功替代。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 单例经验，需要前瞻性研究验证。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3.结论：依拉环素安全有效地治疗了MRSA血流感染继发肺炎及脓胸，拓宽了临床选择。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依拉环素成功治疗耐甲氧西林金黄色葡萄球菌（MRSA）血流感染继发肺炎及脓胸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1.独特性：一例糖尿病患者因皮肤软组织感染发展为MRSA血流感染，继发脓毒性肺栓塞及肺炎、脓胸。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2.背景：万古霉素治疗因肾损伤和红人综合征受限，利奈唑胺因血小板减少停用。换用依拉环素单药治疗后，MRSA被清除，脓胸吸收，肾功能恢复。本病例首次报道依拉环素治疗MRSA肺炎合并菌血症。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1.人口学信息：男，53岁，货车司机，河南郑州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2.主诉：右下肢红肿热痛1周，发热、胸痛、呼吸困难3天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3.既往史：2型糖尿病10年，血糖控制差；否认药物过敏。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40.0℃， BP 95/55 mmHg， HR 132次/分， RR 32次/分，SpO₂ 90%；右小腿可见8×6cm红肿区，波动感；双肺散在湿啰音，右下肺呼吸音减弱。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影像学： 胸部CT示双肺多发结节及楔形实变（提示脓毒性肺栓塞），右侧少量胸腔积液。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· 病原学： 血培养（4瓶阳性）及右小腿脓液培养：MRSA（mecA阳性），药敏：万古霉素MIC 1 μg/mL（敏感），利奈唑胺敏感，替加环素敏感，依拉环素MIC 0.5 μg/mL（敏感）。胸水培养：MRSA+脆弱拟杆菌（厌氧菌）。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1.初步诊断：①MRSA血流感染；②脓毒性休克；③急性肾损伤（AKI stage 2）；④MRSA肺炎及脓胸；⑤糖尿病足感染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 皮肤感染灶+血培养MRSA+肺部影像典型楔形病灶+胸水检出同种菌。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3.鉴别诊断：排除心内膜炎（经食道超声阴性）。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1.药物：（第1-2天）： 万古霉素 1g q12h（剂量按肾功能调整），患者出现红人综合征，Cr升至256 μmol/L。换用利奈唑胺600mg q12h，第4天PLT降至58×10⁹/L。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3.微生物/病理结果：第7天血培养、胸水培养转阴。第14天皮肤脓液培养阴性。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4.方案调整：（第5天）： 停用利奈唑胺，换用依拉环素 50mg q12h ivgtt，联合胸腔闭式引流。总疗程21天。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5.指标追踪：· SOFA评分： 入院11分→第7天4分→第14天1分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· Cr： 第0天156→第5天256→第10天145→第21天102 μmol/L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2026-05-12T03:53:54Z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