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1.疗效评价：依拉环素抗菌谱覆盖产ESBL肠杆菌科及厌氧菌，单药即有效，避免联合用药。患者未出现艰难梭菌感染。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 未监测药物浓度。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 依拉环素有效治疗合并肺脓肿的吸入性肺炎，可替代莫西沙星及β-内酰胺类联合甲硝唑方案。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依拉环素替代莫西沙星治疗吸入性肺炎合并肺脓肿（厌氧菌及产ESBL大肠埃希菌混合感染）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1.独特性：老年卧床患者发生吸入性肺炎，痰培养示产ESBL大肠埃希菌及具核梭杆菌（厌氧菌）。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2.背景：初始莫西沙星治疗5天无效，脓肿增大。依拉环素单药治疗后脓肿缩小、症状消失，避免外科引流。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1.人口学信息：男，81岁，退休工人，湖北武汉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2.主诉：呛咳后发热、咯脓臭痰12天，伴右侧胸痛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3.既往史：帕金森病5年，吞咽困难，长期卧床；无药物过敏。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38.8℃， BP 145/85 mmHg， HR 98次/分， RR 22次/分；右肺下叶叩诊浊音，呼吸音减弱，闻及湿啰音。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影像学： 胸部CT示右肺下叶厚壁空洞（直径4.5cm），内见液平，周围实变。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· 病原学： 经皮肺穿刺抽吸脓液培养：大肠埃希菌（ESBL阳性，对头孢曲松、喹诺酮耐药） 和 具核梭杆菌（厌氧菌）。依拉环素对两者均敏感（MIC 0.5 μg/mL和0.25 μg/mL）。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1.初步诊断：①吸入性肺炎；②右肺脓肿；③产ESBL大肠埃希菌+厌氧菌混合感染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2.诊断依据：吞咽困难病史+病灶位于重力依赖区+脓臭痰+病原学结果。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3.鉴别诊断：排除肺癌空洞（无壁结节，细胞学阴性）。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1.药物：（第1-5天）： 莫西沙星0.4g ivgtt qd，患者体温不降，空洞直径增至5cm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3.微生物/病理结果：第10天复查脓液培养阴性。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4.方案调整：（第6天）： 换用依拉环素 50mg q12h 单药治疗，总疗程21天。同时行体位引流。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5.指标追踪：换药后第3天37.8℃，第5天36.5℃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2026-05-12T03:48:39Z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