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 依拉环素虽非抗铜绿假单胞菌的首选药物，但对于多重耐药CRPA，尤其传统药物不耐受或过敏时，可尝试联合局部黏菌素。本例患者获得良好临床反应。</a:t>
            </a:r>
          </a:p>
          <a:p>
            <a:r>
              <a:rPr lang="en-US" altLang="en-US" sz="2000" b="0">
                <a:solidFill>
                  <a:schemeClr val="tx1"/>
                </a:solidFill>
                <a:latin typeface="微软雅黑" panose="020b0503020204020204" charset="-122"/>
                <a:cs typeface="+mn-ea"/>
                <a:sym typeface="+mn-lt"/>
              </a:rPr>
              <a:t>2.局限性：未进行依拉环素联合黏菌素的协同试验。</a:t>
            </a:r>
          </a:p>
          <a:p>
            <a:r>
              <a:rPr lang="en-US" altLang="en-US" sz="2000" b="0">
                <a:solidFill>
                  <a:schemeClr val="tx1"/>
                </a:solidFill>
                <a:latin typeface="微软雅黑" panose="020b0503020204020204" charset="-122"/>
                <a:cs typeface="+mn-ea"/>
                <a:sym typeface="+mn-lt"/>
              </a:rPr>
              <a:t>3.结论：在别无选择的情况下，依拉环素联合雾化黏菌素可作为CRPA肺部感染的挽救方案。</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依拉环素联合雾化黏菌素治疗支气管扩张症合并耐碳青霉烯类铜绿假单胞菌感染</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9202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1.独特性：一例支气管扩张症患者反复感染，痰培养为产VIM-2型耐碳青霉烯类铜绿假单胞菌（CRPA）</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2.背景：依拉环素静脉联合黏菌素雾化吸入治疗14天后，细菌清除且肺功能改善，为治疗CRPA提供了新思路。</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1.人口学信息：女，65岁，家庭主妇，湖南长沙</a:t>
            </a:r>
          </a:p>
          <a:p>
            <a:r>
              <a:rPr lang="en-US" altLang="en-US" sz="2000" b="0">
                <a:solidFill>
                  <a:schemeClr val="tx1"/>
                </a:solidFill>
                <a:latin typeface="微软雅黑" panose="020b0503020204020204" charset="-122"/>
                <a:cs typeface="+mn-ea"/>
                <a:sym typeface="+mn-lt"/>
              </a:rPr>
              <a:t>2.主诉：反复咳嗽、咳脓痰40年，加重伴发热2周</a:t>
            </a:r>
          </a:p>
          <a:p>
            <a:r>
              <a:rPr lang="en-US" altLang="en-US" sz="2000" b="0">
                <a:solidFill>
                  <a:schemeClr val="tx1"/>
                </a:solidFill>
                <a:latin typeface="微软雅黑" panose="020b0503020204020204" charset="-122"/>
                <a:cs typeface="+mn-ea"/>
                <a:sym typeface="+mn-lt"/>
              </a:rPr>
              <a:t>3.既往史：支气管扩张症病史40年，每年急性发作3-4次，曾多次使用美罗培南、环丙沙星。无过敏。</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2834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T 38.5℃， BP 130/70 mmHg， HR 104次/分， RR 24次/分；双下肺可闻及固定性湿啰音，杵状指。</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影像学： 高分辨率CT示双肺下叶囊状、柱状支气管扩张，右中叶实变。</a:t>
            </a:r>
          </a:p>
          <a:p>
            <a:r>
              <a:rPr lang="en-US" altLang="en-US" sz="2000" b="0">
                <a:solidFill>
                  <a:schemeClr val="tx1"/>
                </a:solidFill>
                <a:latin typeface="微软雅黑" panose="020b0503020204020204" charset="-122"/>
                <a:cs typeface="+mn-ea"/>
                <a:sym typeface="+mn-lt"/>
              </a:rPr>
              <a:t>
· 病原学： 痰培养：铜绿假单胞菌，药敏：美罗培南MIC&gt;32，头孢他啶MIC 16，黏菌素MIC 0.5，依拉环素MIC 2 μg/mL（根据EUCAST，铜绿假单胞菌对依拉环素无明确折点，但体外有部分活性）。碳青霉烯酶型：VIM-2。</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4" name="文本框 3"/>
          <p:cNvSpPr txBox="1"/>
          <p:nvPr/>
        </p:nvSpPr>
        <p:spPr>
          <a:xfrm>
            <a:off x="5203190" y="3802380"/>
            <a:ext cx="3221990"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5" name="文本框 4"/>
          <p:cNvSpPr txBox="1"/>
          <p:nvPr/>
        </p:nvSpPr>
        <p:spPr>
          <a:xfrm>
            <a:off x="979805" y="6115050"/>
            <a:ext cx="315912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7" name="文本框 6"/>
          <p:cNvSpPr txBox="1"/>
          <p:nvPr/>
        </p:nvSpPr>
        <p:spPr>
          <a:xfrm>
            <a:off x="5132070" y="6106160"/>
            <a:ext cx="341566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13106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 ①支气管扩张症伴急性感染；②耐碳青霉烯类铜绿假单胞菌感染</a:t>
            </a:r>
          </a:p>
          <a:p>
            <a:r>
              <a:rPr lang="zh-CN" altLang="en-US" sz="2000" b="0">
                <a:solidFill>
                  <a:schemeClr val="tx1"/>
                </a:solidFill>
                <a:latin typeface="微软雅黑" panose="020b0503020204020204" charset="-122"/>
                <a:cs typeface="+mn-ea"/>
                <a:sym typeface="+mn-lt"/>
              </a:rPr>
              <a:t>2.诊断依据： 支扩病史+感染加重+病原学检出CRPA。</a:t>
            </a:r>
          </a:p>
          <a:p>
            <a:r>
              <a:rPr lang="zh-CN" altLang="en-US" sz="2000" b="0">
                <a:solidFill>
                  <a:schemeClr val="tx1"/>
                </a:solidFill>
                <a:latin typeface="微软雅黑" panose="020b0503020204020204" charset="-122"/>
                <a:cs typeface="+mn-ea"/>
                <a:sym typeface="+mn-lt"/>
              </a:rPr>
              <a:t>3.鉴别诊断： 排除非结核分枝杆菌（NTM培养阴性）。</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701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1.药物：黏菌素 75mg 雾化吸入 bid</a:t>
            </a:r>
          </a:p>
          <a:p>
            <a:r>
              <a:rPr lang="en-US" altLang="en-US" sz="2000" b="0">
                <a:solidFill>
                  <a:schemeClr val="tx1"/>
                </a:solidFill>
                <a:latin typeface="微软雅黑" panose="020b0503020204020204" charset="-122"/>
                <a:cs typeface="+mn-ea"/>
                <a:sym typeface="+mn-lt"/>
              </a:rPr>
              <a:t>2.手术：无</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3.微生物/病理结果：第7天、第14天痰培养CRPA阴性。</a:t>
            </a:r>
          </a:p>
          <a:p>
            <a:r>
              <a:rPr lang="en-US" altLang="en-US" sz="2000" b="0">
                <a:solidFill>
                  <a:schemeClr val="tx1"/>
                </a:solidFill>
                <a:latin typeface="微软雅黑" panose="020b0503020204020204" charset="-122"/>
                <a:cs typeface="+mn-ea"/>
                <a:sym typeface="+mn-lt"/>
              </a:rPr>
              <a:t>4.方案调整：依拉环素 50mg q12h ivgtt + 黏菌素 75mg 雾化吸入 bid。总疗程14天</a:t>
            </a:r>
          </a:p>
          <a:p>
            <a:r>
              <a:rPr lang="en-US" altLang="en-US" sz="2000" b="0">
                <a:solidFill>
                  <a:schemeClr val="tx1"/>
                </a:solidFill>
                <a:latin typeface="微软雅黑" panose="020b0503020204020204" charset="-122"/>
                <a:cs typeface="+mn-ea"/>
                <a:sym typeface="+mn-lt"/>
              </a:rPr>
              <a:t>5.指标追踪：痰菌负荷： 半定量培养从3+降至阴性</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37</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2026-05-12T03:50:56Z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