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年轻患者耐药一线首选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1.独特性：一线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2.背景：34岁，男性，四肢瘫痪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1.人口学信息：34岁男性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2.主诉：发热数天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3.既往史：四肢瘫痪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发热，39度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胸部CT提示:肺部感染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2.诊断依据：肺部CT以及痰培养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1.药物：美罗培南联合依拉环素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3.微生物/病理结果：痰培养，CRAB，克雷伯杆菌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2026-05-22T09:26:27Z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